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64" r:id="rId5"/>
    <p:sldId id="265" r:id="rId6"/>
    <p:sldId id="266" r:id="rId7"/>
    <p:sldId id="267" r:id="rId8"/>
    <p:sldId id="268" r:id="rId9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3ECF62-2388-4599-BA60-F28B485D6798}" v="4" dt="2023-11-09T11:26:06.9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4" autoAdjust="0"/>
    <p:restoredTop sz="94619" autoAdjust="0"/>
  </p:normalViewPr>
  <p:slideViewPr>
    <p:cSldViewPr snapToGrid="0">
      <p:cViewPr varScale="1">
        <p:scale>
          <a:sx n="111" d="100"/>
          <a:sy n="111" d="100"/>
        </p:scale>
        <p:origin x="4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sela Lopez Angeriz" userId="94421e5e6f793f8f" providerId="LiveId" clId="{193ECF62-2388-4599-BA60-F28B485D6798}"/>
    <pc:docChg chg="undo custSel addSld delSld modSld sldOrd">
      <pc:chgData name="Gisela Lopez Angeriz" userId="94421e5e6f793f8f" providerId="LiveId" clId="{193ECF62-2388-4599-BA60-F28B485D6798}" dt="2023-11-13T12:53:54.389" v="2253"/>
      <pc:docMkLst>
        <pc:docMk/>
      </pc:docMkLst>
      <pc:sldChg chg="addSp delSp modSp new mod modClrScheme chgLayout">
        <pc:chgData name="Gisela Lopez Angeriz" userId="94421e5e6f793f8f" providerId="LiveId" clId="{193ECF62-2388-4599-BA60-F28B485D6798}" dt="2023-11-09T11:26:54.721" v="2214" actId="1076"/>
        <pc:sldMkLst>
          <pc:docMk/>
          <pc:sldMk cId="296890228" sldId="265"/>
        </pc:sldMkLst>
        <pc:spChg chg="mod">
          <ac:chgData name="Gisela Lopez Angeriz" userId="94421e5e6f793f8f" providerId="LiveId" clId="{193ECF62-2388-4599-BA60-F28B485D6798}" dt="2023-11-09T11:26:19.308" v="2208" actId="26606"/>
          <ac:spMkLst>
            <pc:docMk/>
            <pc:sldMk cId="296890228" sldId="265"/>
            <ac:spMk id="2" creationId="{B330E27A-D127-55FF-5266-6126324AC935}"/>
          </ac:spMkLst>
        </pc:spChg>
        <pc:spChg chg="mod ord">
          <ac:chgData name="Gisela Lopez Angeriz" userId="94421e5e6f793f8f" providerId="LiveId" clId="{193ECF62-2388-4599-BA60-F28B485D6798}" dt="2023-11-09T11:26:50.544" v="2213" actId="1076"/>
          <ac:spMkLst>
            <pc:docMk/>
            <pc:sldMk cId="296890228" sldId="265"/>
            <ac:spMk id="3" creationId="{75A5AEA7-43EB-6094-F379-1CCF04B5451D}"/>
          </ac:spMkLst>
        </pc:spChg>
        <pc:spChg chg="add del mod">
          <ac:chgData name="Gisela Lopez Angeriz" userId="94421e5e6f793f8f" providerId="LiveId" clId="{193ECF62-2388-4599-BA60-F28B485D6798}" dt="2023-11-09T11:26:19.308" v="2208" actId="26606"/>
          <ac:spMkLst>
            <pc:docMk/>
            <pc:sldMk cId="296890228" sldId="265"/>
            <ac:spMk id="9" creationId="{BC67DC53-9246-31D7-929B-C07AEA831EFE}"/>
          </ac:spMkLst>
        </pc:spChg>
        <pc:spChg chg="add del mod">
          <ac:chgData name="Gisela Lopez Angeriz" userId="94421e5e6f793f8f" providerId="LiveId" clId="{193ECF62-2388-4599-BA60-F28B485D6798}" dt="2023-11-09T11:26:19.308" v="2208" actId="26606"/>
          <ac:spMkLst>
            <pc:docMk/>
            <pc:sldMk cId="296890228" sldId="265"/>
            <ac:spMk id="11" creationId="{4912F1C9-0D25-56C3-0976-1066D738A2A7}"/>
          </ac:spMkLst>
        </pc:spChg>
        <pc:picChg chg="add mod modCrop">
          <ac:chgData name="Gisela Lopez Angeriz" userId="94421e5e6f793f8f" providerId="LiveId" clId="{193ECF62-2388-4599-BA60-F28B485D6798}" dt="2023-11-09T11:26:54.721" v="2214" actId="1076"/>
          <ac:picMkLst>
            <pc:docMk/>
            <pc:sldMk cId="296890228" sldId="265"/>
            <ac:picMk id="4" creationId="{609AC6EA-7409-6AFB-95CA-81682E5FA8E5}"/>
          </ac:picMkLst>
        </pc:picChg>
      </pc:sldChg>
      <pc:sldChg chg="modSp new mod">
        <pc:chgData name="Gisela Lopez Angeriz" userId="94421e5e6f793f8f" providerId="LiveId" clId="{193ECF62-2388-4599-BA60-F28B485D6798}" dt="2023-11-09T11:28:51.011" v="2224" actId="113"/>
        <pc:sldMkLst>
          <pc:docMk/>
          <pc:sldMk cId="1866332156" sldId="266"/>
        </pc:sldMkLst>
        <pc:spChg chg="mod">
          <ac:chgData name="Gisela Lopez Angeriz" userId="94421e5e6f793f8f" providerId="LiveId" clId="{193ECF62-2388-4599-BA60-F28B485D6798}" dt="2023-11-09T11:14:42.897" v="440" actId="20577"/>
          <ac:spMkLst>
            <pc:docMk/>
            <pc:sldMk cId="1866332156" sldId="266"/>
            <ac:spMk id="2" creationId="{D49B73CC-F8A9-B82B-E26A-31700F1CAB78}"/>
          </ac:spMkLst>
        </pc:spChg>
        <pc:spChg chg="mod">
          <ac:chgData name="Gisela Lopez Angeriz" userId="94421e5e6f793f8f" providerId="LiveId" clId="{193ECF62-2388-4599-BA60-F28B485D6798}" dt="2023-11-09T11:28:51.011" v="2224" actId="113"/>
          <ac:spMkLst>
            <pc:docMk/>
            <pc:sldMk cId="1866332156" sldId="266"/>
            <ac:spMk id="3" creationId="{C0B79BA4-95AF-61E2-BDFE-2EF91C6A7698}"/>
          </ac:spMkLst>
        </pc:spChg>
      </pc:sldChg>
      <pc:sldChg chg="addSp modSp new mod modClrScheme chgLayout">
        <pc:chgData name="Gisela Lopez Angeriz" userId="94421e5e6f793f8f" providerId="LiveId" clId="{193ECF62-2388-4599-BA60-F28B485D6798}" dt="2023-11-09T11:27:40.130" v="2219" actId="113"/>
        <pc:sldMkLst>
          <pc:docMk/>
          <pc:sldMk cId="3362272896" sldId="267"/>
        </pc:sldMkLst>
        <pc:spChg chg="mod">
          <ac:chgData name="Gisela Lopez Angeriz" userId="94421e5e6f793f8f" providerId="LiveId" clId="{193ECF62-2388-4599-BA60-F28B485D6798}" dt="2023-11-09T11:27:18.977" v="2216" actId="26606"/>
          <ac:spMkLst>
            <pc:docMk/>
            <pc:sldMk cId="3362272896" sldId="267"/>
            <ac:spMk id="2" creationId="{C3EDB0A4-1AC3-34A1-42E2-9B04E2163ACB}"/>
          </ac:spMkLst>
        </pc:spChg>
        <pc:spChg chg="mod">
          <ac:chgData name="Gisela Lopez Angeriz" userId="94421e5e6f793f8f" providerId="LiveId" clId="{193ECF62-2388-4599-BA60-F28B485D6798}" dt="2023-11-09T11:27:40.130" v="2219" actId="113"/>
          <ac:spMkLst>
            <pc:docMk/>
            <pc:sldMk cId="3362272896" sldId="267"/>
            <ac:spMk id="3" creationId="{7B019504-4AE3-F33C-3703-B788017B2D13}"/>
          </ac:spMkLst>
        </pc:spChg>
        <pc:picChg chg="add mod ord">
          <ac:chgData name="Gisela Lopez Angeriz" userId="94421e5e6f793f8f" providerId="LiveId" clId="{193ECF62-2388-4599-BA60-F28B485D6798}" dt="2023-11-09T11:27:18.977" v="2216" actId="26606"/>
          <ac:picMkLst>
            <pc:docMk/>
            <pc:sldMk cId="3362272896" sldId="267"/>
            <ac:picMk id="4" creationId="{88C12EB1-6404-F902-ED03-E6BB97120274}"/>
          </ac:picMkLst>
        </pc:picChg>
      </pc:sldChg>
      <pc:sldChg chg="addSp delSp modSp new mod ord">
        <pc:chgData name="Gisela Lopez Angeriz" userId="94421e5e6f793f8f" providerId="LiveId" clId="{193ECF62-2388-4599-BA60-F28B485D6798}" dt="2023-11-13T12:53:54.389" v="2253"/>
        <pc:sldMkLst>
          <pc:docMk/>
          <pc:sldMk cId="1635229900" sldId="268"/>
        </pc:sldMkLst>
        <pc:spChg chg="mod">
          <ac:chgData name="Gisela Lopez Angeriz" userId="94421e5e6f793f8f" providerId="LiveId" clId="{193ECF62-2388-4599-BA60-F28B485D6798}" dt="2023-11-13T12:52:41.312" v="2251" actId="20577"/>
          <ac:spMkLst>
            <pc:docMk/>
            <pc:sldMk cId="1635229900" sldId="268"/>
            <ac:spMk id="2" creationId="{D33BBB6F-0017-CFAD-C8FF-A1A8D41C9693}"/>
          </ac:spMkLst>
        </pc:spChg>
        <pc:spChg chg="del">
          <ac:chgData name="Gisela Lopez Angeriz" userId="94421e5e6f793f8f" providerId="LiveId" clId="{193ECF62-2388-4599-BA60-F28B485D6798}" dt="2023-11-13T12:50:32.763" v="2226" actId="22"/>
          <ac:spMkLst>
            <pc:docMk/>
            <pc:sldMk cId="1635229900" sldId="268"/>
            <ac:spMk id="3" creationId="{E9E39A85-09A8-0906-0301-2D6F1CD805F8}"/>
          </ac:spMkLst>
        </pc:spChg>
        <pc:picChg chg="add mod ord modCrop">
          <ac:chgData name="Gisela Lopez Angeriz" userId="94421e5e6f793f8f" providerId="LiveId" clId="{193ECF62-2388-4599-BA60-F28B485D6798}" dt="2023-11-13T12:52:38.269" v="2250" actId="1076"/>
          <ac:picMkLst>
            <pc:docMk/>
            <pc:sldMk cId="1635229900" sldId="268"/>
            <ac:picMk id="5" creationId="{03A8BC89-4320-7081-5672-69F7A31EAC26}"/>
          </ac:picMkLst>
        </pc:picChg>
        <pc:picChg chg="add mod modCrop">
          <ac:chgData name="Gisela Lopez Angeriz" userId="94421e5e6f793f8f" providerId="LiveId" clId="{193ECF62-2388-4599-BA60-F28B485D6798}" dt="2023-11-13T12:52:30.776" v="2247" actId="1076"/>
          <ac:picMkLst>
            <pc:docMk/>
            <pc:sldMk cId="1635229900" sldId="268"/>
            <ac:picMk id="7" creationId="{69080819-08CC-590B-8BC0-9113843CF788}"/>
          </ac:picMkLst>
        </pc:picChg>
      </pc:sldChg>
      <pc:sldChg chg="modSp del mod">
        <pc:chgData name="Gisela Lopez Angeriz" userId="94421e5e6f793f8f" providerId="LiveId" clId="{193ECF62-2388-4599-BA60-F28B485D6798}" dt="2023-11-09T11:11:19.549" v="33" actId="2696"/>
        <pc:sldMkLst>
          <pc:docMk/>
          <pc:sldMk cId="3192257811" sldId="312"/>
        </pc:sldMkLst>
        <pc:spChg chg="mod">
          <ac:chgData name="Gisela Lopez Angeriz" userId="94421e5e6f793f8f" providerId="LiveId" clId="{193ECF62-2388-4599-BA60-F28B485D6798}" dt="2023-11-09T11:09:32.932" v="31" actId="20577"/>
          <ac:spMkLst>
            <pc:docMk/>
            <pc:sldMk cId="3192257811" sldId="312"/>
            <ac:spMk id="2" creationId="{66A47F5C-50EC-416A-AE8C-6F6BB4225673}"/>
          </ac:spMkLst>
        </pc:spChg>
        <pc:graphicFrameChg chg="mod">
          <ac:chgData name="Gisela Lopez Angeriz" userId="94421e5e6f793f8f" providerId="LiveId" clId="{193ECF62-2388-4599-BA60-F28B485D6798}" dt="2023-11-09T11:11:14.005" v="32" actId="478"/>
          <ac:graphicFrameMkLst>
            <pc:docMk/>
            <pc:sldMk cId="3192257811" sldId="312"/>
            <ac:graphicFrameMk id="4" creationId="{59F5A1AC-D08D-42AE-B94A-1CAFB517D846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9BF79-1FC6-4996-92A7-67FC1625B179}" type="datetime1">
              <a:rPr lang="es-ES" smtClean="0"/>
              <a:t>14/11/23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D4D0C-7F21-4773-806B-434A918640C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37444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B3D687-97B3-47EF-8631-CA86281E6B18}" type="datetime1">
              <a:rPr lang="es-ES" noProof="0" smtClean="0"/>
              <a:t>14/11/23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6456DE3-4E01-4AFD-AD42-42312842ED8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s-ES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 useBgFill="1">
        <p:nvSpPr>
          <p:cNvPr id="10" name="Rectá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á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á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20" name="Marcador de fecha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BA4E0F15-CF87-4734-9176-66797145CC61}" type="datetime1">
              <a:rPr lang="es-ES" noProof="0" smtClean="0"/>
              <a:t>14/11/23</a:t>
            </a:fld>
            <a:endParaRPr lang="es-ES" noProof="0" dirty="0"/>
          </a:p>
        </p:txBody>
      </p:sp>
      <p:sp>
        <p:nvSpPr>
          <p:cNvPr id="21" name="Marcador de posición de pie de página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22" name="Marcador de posición de número de diapositiva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751544-E221-4EE8-B70F-5E5B15FCAD5B}" type="datetime1">
              <a:rPr lang="es-ES" noProof="0" smtClean="0"/>
              <a:t>14/11/23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 useBgFill="1">
        <p:nvSpPr>
          <p:cNvPr id="23" name="Rectá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á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á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F3416481-813A-4A84-8BC4-CF055DA5FFCE}" type="datetime1">
              <a:rPr lang="es-ES" noProof="0" smtClean="0"/>
              <a:t>14/11/23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76C904-D822-496D-9D91-FDC8575A483B}" type="datetime1">
              <a:rPr lang="es-ES" noProof="0" smtClean="0"/>
              <a:t>14/11/23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2E1BF5-E5DC-4C9E-A0A0-49685AF8E837}" type="datetime1">
              <a:rPr lang="es-ES" noProof="0" smtClean="0"/>
              <a:t>14/11/23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DF4CB7-3758-44C5-A6BE-4C750AF99041}" type="datetime1">
              <a:rPr lang="es-ES" noProof="0" smtClean="0"/>
              <a:t>14/11/23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E2ABAE-2658-4E56-BB51-6026DCD6F4FD}" type="datetime1">
              <a:rPr lang="es-ES" noProof="0" smtClean="0"/>
              <a:t>14/11/23</a:t>
            </a:fld>
            <a:endParaRPr lang="es-ES" noProof="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02E25627-BB5A-4F0D-B23C-B2B0133CD721}" type="datetime1">
              <a:rPr lang="es-ES" noProof="0" smtClean="0"/>
              <a:t>14/11/23</a:t>
            </a:fld>
            <a:endParaRPr lang="es-ES" noProof="0" dirty="0"/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s-ES" noProof="0" dirty="0"/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9D03D35E-03FE-469E-8207-829077216CD5}" type="datetime1">
              <a:rPr lang="es-ES" noProof="0" smtClean="0"/>
              <a:t>14/11/23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ángulo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7" name="Rectá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á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95ACF0C-1D63-4997-945F-1A3AEBBC3147}" type="datetime1">
              <a:rPr lang="es-ES" noProof="0" smtClean="0"/>
              <a:t>14/11/23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lustraciones de flore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ángulo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s-ES"/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 rtlCol="0">
            <a:normAutofit/>
          </a:bodyPr>
          <a:lstStyle/>
          <a:p>
            <a:r>
              <a:rPr lang="es-ES" sz="8800" b="1" i="0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Ἀγνοδίκη</a:t>
            </a:r>
            <a:endParaRPr lang="es-ES" sz="88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 rtlCol="0">
            <a:normAutofit fontScale="55000" lnSpcReduction="20000"/>
          </a:bodyPr>
          <a:lstStyle/>
          <a:p>
            <a:pPr rtl="0">
              <a:spcAft>
                <a:spcPts val="600"/>
              </a:spcAft>
            </a:pPr>
            <a:r>
              <a:rPr lang="es-ES" sz="1800" dirty="0"/>
              <a:t>Gisela López Angeriz</a:t>
            </a:r>
          </a:p>
          <a:p>
            <a:pPr rtl="0">
              <a:spcAft>
                <a:spcPts val="600"/>
              </a:spcAft>
            </a:pPr>
            <a:r>
              <a:rPr lang="es-ES" sz="1800" dirty="0"/>
              <a:t>Cultura clásica</a:t>
            </a: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cxnSp>
        <p:nvCxnSpPr>
          <p:cNvPr id="79" name="Conector recto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19EB3456-823A-D9F4-AD70-234EAE4FB6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857" t="-4056" r="2797" b="4056"/>
          <a:stretch/>
        </p:blipFill>
        <p:spPr>
          <a:xfrm>
            <a:off x="1525436" y="3912860"/>
            <a:ext cx="2604052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30E27A-D127-55FF-5266-6126324AC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¿QUIÉN FUE?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A5AEA7-43EB-6094-F379-1CCF04B54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24824"/>
            <a:ext cx="10058400" cy="3849624"/>
          </a:xfrm>
        </p:spPr>
        <p:txBody>
          <a:bodyPr/>
          <a:lstStyle/>
          <a:p>
            <a:pPr algn="just"/>
            <a:r>
              <a:rPr lang="es-ES" dirty="0"/>
              <a:t>Reconocida médica, partera y ginecóloga, cuya biografía es relatada en las </a:t>
            </a:r>
            <a:r>
              <a:rPr lang="es-ES" i="1" dirty="0"/>
              <a:t>Fábulas </a:t>
            </a:r>
            <a:r>
              <a:rPr lang="es-ES" dirty="0"/>
              <a:t>de Higinio (64 </a:t>
            </a:r>
            <a:r>
              <a:rPr lang="es-ES" dirty="0" err="1"/>
              <a:t>a.C</a:t>
            </a:r>
            <a:r>
              <a:rPr lang="es-ES" dirty="0"/>
              <a:t> – 17 </a:t>
            </a:r>
            <a:r>
              <a:rPr lang="es-ES" dirty="0" err="1"/>
              <a:t>d.C</a:t>
            </a:r>
            <a:r>
              <a:rPr lang="es-ES" dirty="0"/>
              <a:t>).</a:t>
            </a:r>
          </a:p>
          <a:p>
            <a:pPr algn="just"/>
            <a:r>
              <a:rPr lang="es-ES" dirty="0"/>
              <a:t>Nace en una familia de la alta sociedad de Atenas, siglo IV a.C.</a:t>
            </a:r>
          </a:p>
          <a:p>
            <a:pPr algn="just"/>
            <a:r>
              <a:rPr lang="es-ES" dirty="0"/>
              <a:t>Estudia en la Escuela de Medicina y continúa su formación en Alejandría, donde obtiene los mejores resultados.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09AC6EA-7409-6AFB-95CA-81682E5FA8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6" r="5468"/>
          <a:stretch/>
        </p:blipFill>
        <p:spPr>
          <a:xfrm>
            <a:off x="2512943" y="3114604"/>
            <a:ext cx="7166113" cy="310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0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B73CC-F8A9-B82B-E26A-31700F1C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¿CÓMO LO HIZO?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B79BA4-95AF-61E2-BDFE-2EF91C6A7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En la antigua sociedad ateniense, las </a:t>
            </a:r>
            <a:r>
              <a:rPr lang="es-ES" b="1" dirty="0"/>
              <a:t>parteras</a:t>
            </a:r>
            <a:r>
              <a:rPr lang="es-ES" dirty="0"/>
              <a:t> eran una figura muy reconocida, las únicas que podían examinar el cuerpo de una mujer. Realizaban revisiones y, después, trasladaban sus observaciones a los médicos. Tenían conocimientos de medicina y, sin embargo, les estaba prohibido ejercerla.</a:t>
            </a:r>
          </a:p>
          <a:p>
            <a:pPr algn="just"/>
            <a:r>
              <a:rPr lang="es-ES" dirty="0" err="1"/>
              <a:t>Agnódice</a:t>
            </a:r>
            <a:r>
              <a:rPr lang="es-ES" dirty="0"/>
              <a:t> cambió su apariencia para acceder a la </a:t>
            </a:r>
            <a:r>
              <a:rPr lang="es-ES" b="1" dirty="0"/>
              <a:t>Escuela de Medicina</a:t>
            </a:r>
            <a:r>
              <a:rPr lang="es-ES" dirty="0"/>
              <a:t>, cortó su pelo y cubrió su cuerpo con prendas tradicionalmente masculinas. Se hizo, en realidad, pasar por un hombre.</a:t>
            </a:r>
          </a:p>
          <a:p>
            <a:pPr algn="just"/>
            <a:r>
              <a:rPr lang="es-ES" dirty="0"/>
              <a:t>Cuando vuelve de Atenas, las mujeres acuden a sus servicios por encima de sus colegas, naturalmente varones. Estos, movidos por la envidia, la acusan de ser un</a:t>
            </a:r>
            <a:r>
              <a:rPr lang="es-ES" b="1" dirty="0"/>
              <a:t> mendigo disfrazado </a:t>
            </a:r>
            <a:r>
              <a:rPr lang="es-ES" dirty="0"/>
              <a:t>con el fin de abusar y violar a sus pacientes. A tal punto llegó las calumnias que </a:t>
            </a:r>
            <a:r>
              <a:rPr lang="es-ES" dirty="0" err="1"/>
              <a:t>Agnódice</a:t>
            </a:r>
            <a:r>
              <a:rPr lang="es-ES" dirty="0"/>
              <a:t> fue juzgada en el Areópago, donde decidió revelar su identidad levantándose las faldas. </a:t>
            </a:r>
          </a:p>
          <a:p>
            <a:pPr algn="just"/>
            <a:r>
              <a:rPr lang="es-ES" dirty="0"/>
              <a:t>Entonces fue acusada de una injuria aún mayor: </a:t>
            </a:r>
            <a:r>
              <a:rPr lang="es-ES" b="1" dirty="0"/>
              <a:t>suplantación de identidad </a:t>
            </a:r>
            <a:r>
              <a:rPr lang="es-ES" dirty="0"/>
              <a:t>para el ejercicio de la medicina que, por ley, le estaba prohibida. Numerosas mujeres acudieron a defenderla, en una de las primeras revueltas femeninas de la historia.</a:t>
            </a:r>
          </a:p>
        </p:txBody>
      </p:sp>
    </p:spTree>
    <p:extLst>
      <p:ext uri="{BB962C8B-B14F-4D97-AF65-F5344CB8AC3E}">
        <p14:creationId xmlns:p14="http://schemas.microsoft.com/office/powerpoint/2010/main" val="1866332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8C12EB1-6404-F902-ED03-E6BB971202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0" r="15299" b="-1"/>
          <a:stretch/>
        </p:blipFill>
        <p:spPr>
          <a:xfrm>
            <a:off x="228599" y="237744"/>
            <a:ext cx="7696201" cy="63825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3EDB0A4-1AC3-34A1-42E2-9B04E2163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rmAutofit/>
          </a:bodyPr>
          <a:lstStyle/>
          <a:p>
            <a:r>
              <a:rPr lang="es-ES" dirty="0"/>
              <a:t>¿QUÉ LOGRÓ?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019504-4AE3-F33C-3703-B788017B2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426341"/>
            <a:ext cx="3144774" cy="3511296"/>
          </a:xfrm>
        </p:spPr>
        <p:txBody>
          <a:bodyPr>
            <a:normAutofit/>
          </a:bodyPr>
          <a:lstStyle/>
          <a:p>
            <a:r>
              <a:rPr lang="es-ES" dirty="0" err="1"/>
              <a:t>Agnódice</a:t>
            </a:r>
            <a:r>
              <a:rPr lang="es-ES" dirty="0"/>
              <a:t> fue liberada de la </a:t>
            </a:r>
            <a:r>
              <a:rPr lang="es-ES" b="1" dirty="0"/>
              <a:t>pena de muerte </a:t>
            </a:r>
            <a:r>
              <a:rPr lang="es-ES" dirty="0"/>
              <a:t>y absuelta de todos los cargos.</a:t>
            </a:r>
          </a:p>
          <a:p>
            <a:r>
              <a:rPr lang="es-ES" dirty="0"/>
              <a:t>Se logró un </a:t>
            </a:r>
            <a:r>
              <a:rPr lang="es-ES" b="1" dirty="0"/>
              <a:t>cambio</a:t>
            </a:r>
            <a:r>
              <a:rPr lang="es-ES" dirty="0"/>
              <a:t> en la ley de Atenas por la que se permitía a las mujeres formarse en medicina.</a:t>
            </a:r>
          </a:p>
        </p:txBody>
      </p:sp>
    </p:spTree>
    <p:extLst>
      <p:ext uri="{BB962C8B-B14F-4D97-AF65-F5344CB8AC3E}">
        <p14:creationId xmlns:p14="http://schemas.microsoft.com/office/powerpoint/2010/main" val="3362272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3BBB6F-0017-CFAD-C8FF-A1A8D41C9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FÁBULA 274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3A8BC89-4320-7081-5672-69F7A31EA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199" t="22040" r="18773"/>
          <a:stretch/>
        </p:blipFill>
        <p:spPr>
          <a:xfrm>
            <a:off x="5784574" y="393539"/>
            <a:ext cx="5496339" cy="5926238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9080819-08CC-590B-8BC0-9113843CF7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430" t="32899" r="26386" b="39276"/>
          <a:stretch/>
        </p:blipFill>
        <p:spPr>
          <a:xfrm>
            <a:off x="1066800" y="2634956"/>
            <a:ext cx="3558209" cy="190831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A265080-DCD9-3044-86D1-1435322FE866}"/>
              </a:ext>
            </a:extLst>
          </p:cNvPr>
          <p:cNvSpPr txBox="1"/>
          <p:nvPr/>
        </p:nvSpPr>
        <p:spPr>
          <a:xfrm>
            <a:off x="2963119" y="5231757"/>
            <a:ext cx="2168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Akal</a:t>
            </a:r>
            <a:r>
              <a:rPr lang="es-ES" dirty="0"/>
              <a:t>, Madrid, 2008</a:t>
            </a:r>
          </a:p>
        </p:txBody>
      </p:sp>
    </p:spTree>
    <p:extLst>
      <p:ext uri="{BB962C8B-B14F-4D97-AF65-F5344CB8AC3E}">
        <p14:creationId xmlns:p14="http://schemas.microsoft.com/office/powerpoint/2010/main" val="1635229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980_TF11531919.potx" id="{FE8B38BB-C841-4999-A10B-CC1E670B5FD9}" vid="{FD754B90-C899-4031-9D85-FD87BB75C36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Pastoral difuminado</Template>
  <TotalTime>41</TotalTime>
  <Words>326</Words>
  <Application>Microsoft Macintosh PowerPoint</Application>
  <PresentationFormat>Panorámica</PresentationFormat>
  <Paragraphs>18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Avenir Next LT Pro</vt:lpstr>
      <vt:lpstr>Avenir Next LT Pro Light</vt:lpstr>
      <vt:lpstr>Calibri</vt:lpstr>
      <vt:lpstr>Garamond</vt:lpstr>
      <vt:lpstr>SavonVTI</vt:lpstr>
      <vt:lpstr>Ἀγνοδίκη</vt:lpstr>
      <vt:lpstr>¿QUIÉN FUE? </vt:lpstr>
      <vt:lpstr>¿CÓMO LO HIZO?</vt:lpstr>
      <vt:lpstr>¿QUÉ LOGRÓ?</vt:lpstr>
      <vt:lpstr> FÁBULA 274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Ἀγνοδίκη</dc:title>
  <dc:creator>Gisela Lopez Angeriz</dc:creator>
  <cp:lastModifiedBy>Usuario de Microsoft Office</cp:lastModifiedBy>
  <cp:revision>3</cp:revision>
  <dcterms:created xsi:type="dcterms:W3CDTF">2023-11-09T10:54:53Z</dcterms:created>
  <dcterms:modified xsi:type="dcterms:W3CDTF">2023-11-14T09:46:10Z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