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6" r:id="rId2"/>
    <p:sldId id="268" r:id="rId3"/>
    <p:sldId id="267" r:id="rId4"/>
    <p:sldId id="269" r:id="rId5"/>
    <p:sldId id="265" r:id="rId6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1CF3B-49FC-4C13-BD76-2BA912959601}" v="32" dt="2022-01-10T18:47:01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D86C3D2F-5A05-4596-A225-FC14565701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39C051B-F26C-4470-B56C-092B4E1C4C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8177C68-2D0A-4515-A2DC-EAEEB62F104A}" type="datetime1">
              <a:rPr lang="es-ES" smtClean="0"/>
              <a:t>06/04/2023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D59DB8B-3A1C-4291-8A97-C19C5D31C3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E6310B9-42FE-4FE9-8C0B-5C7382DBB0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FCFFF0-B784-4FE7-8A38-F89DE294F8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5669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9F5764B-5BC0-4B5A-9C3D-162085764EEE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98C672F-171E-46DC-915C-C7BCF99F5C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58498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rma libre 6" title="círculo festoneado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rtlCol="0" anchor="ctr">
            <a:noAutofit/>
          </a:bodyPr>
          <a:lstStyle>
            <a:lvl1pPr algn="ctr">
              <a:defRPr sz="10000" spc="8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215045" y="5979196"/>
            <a:ext cx="8045373" cy="742279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DE834031-3FE7-4BCB-B50E-7303B47D53EA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3" name="Rectángulo 12" title="borde derecho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52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BB239B-5930-443B-A234-FB9E32F27C9D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221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257300" y="382385"/>
            <a:ext cx="8392585" cy="5600405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4FE9D6-C9B0-456D-8D46-BA70F81C397B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8359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05532E-5FC9-4110-9B23-D10A528BAC3C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696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rtlCol="0"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3242930" y="5159781"/>
            <a:ext cx="7017488" cy="951135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AFCA554F-2440-4011-8602-E6A7B5FE556A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  <p:grpSp>
        <p:nvGrpSpPr>
          <p:cNvPr id="7" name="Grupo 6" title="borde izquierdo festoneado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orma libre 6" title="borde izquierdo festoneado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orma libre 11" title="festón izquierdo en línea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3194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257300" y="2286000"/>
            <a:ext cx="4800600" cy="361950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647796" y="2286000"/>
            <a:ext cx="4800600" cy="361950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73C0D2-BF71-4936-BB66-35E05B1ABCC2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00274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251678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257300" y="2909102"/>
            <a:ext cx="4800600" cy="2996398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633864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633864" y="2909102"/>
            <a:ext cx="4800600" cy="2996398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6F96DD-4DA8-489B-BB66-553FC27D6CC2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58323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7A8729-454D-41F4-A468-9E0A2584A564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4993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4F5DFE-D9E2-4D80-9A5F-80D3A6ED3DF5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1635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rma libre 11" title="forma de fondo de festoneado derecho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765051" y="920377"/>
            <a:ext cx="6158418" cy="4985124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37885" y="1741336"/>
            <a:ext cx="3092115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 rtlCol="0"/>
          <a:lstStyle/>
          <a:p>
            <a:pPr rtl="0"/>
            <a:fld id="{86DE38A4-2ED2-41C3-AAE4-9BB54B8F91DA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Rectángulo 7" title="borde derecho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8637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1" name="Forma libre 11" title="forma de fondo de festoneado derecho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ángulo 11" title="borde derecho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37883" y="1741336"/>
            <a:ext cx="3092117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 rtlCol="0"/>
          <a:lstStyle/>
          <a:p>
            <a:pPr rtl="0"/>
            <a:fld id="{51B7036D-F3BB-45F1-A039-A5310454088A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 rtlCol="0"/>
          <a:lstStyle/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5383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B408287-4E3E-4E24-9E3C-DFEDCD14F88F}" type="datetime1">
              <a:rPr lang="es-ES" noProof="0" smtClean="0"/>
              <a:t>06/04/2023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99DD5A9-4EF1-497E-92EF-2D23CF305E03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1" name="Forma libre 6" title="Borde izquierdo festoneado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ángulo 11" title="borde derecho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807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%C3%ADlic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%C3%B1os_430_a._C.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44C834-B2D6-45F4-96B1-E8C0CB7BD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027" y="1098388"/>
            <a:ext cx="11514338" cy="4394988"/>
          </a:xfrm>
        </p:spPr>
        <p:txBody>
          <a:bodyPr/>
          <a:lstStyle/>
          <a:p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LOS JUEGOS DE LA ANTIGUA GRECIA</a:t>
            </a:r>
          </a:p>
        </p:txBody>
      </p:sp>
    </p:spTree>
    <p:extLst>
      <p:ext uri="{BB962C8B-B14F-4D97-AF65-F5344CB8AC3E}">
        <p14:creationId xmlns:p14="http://schemas.microsoft.com/office/powerpoint/2010/main" val="84677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51BCD3C-3D8A-42E0-B286-B2E0A60F7084}"/>
              </a:ext>
            </a:extLst>
          </p:cNvPr>
          <p:cNvSpPr txBox="1"/>
          <p:nvPr/>
        </p:nvSpPr>
        <p:spPr>
          <a:xfrm>
            <a:off x="1464816" y="2828835"/>
            <a:ext cx="9916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consistía en lanzar una nuez sobre otras tres, colocadas tal vez con habilidad suficiente como para formar una pirámide…: el ganador se quedaba con las cuatro nueces.</a:t>
            </a:r>
          </a:p>
          <a:p>
            <a:endParaRPr lang="es-ES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</a:t>
            </a:r>
            <a:r>
              <a:rPr lang="es-E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Chapouthier</a:t>
            </a:r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Syria</a:t>
            </a:r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31 (1954), p. 199, de la elegía ovidiana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Nux</a:t>
            </a:r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1A868186-8121-4C84-95F2-FB87664834B4}"/>
              </a:ext>
            </a:extLst>
          </p:cNvPr>
          <p:cNvSpPr txBox="1"/>
          <p:nvPr/>
        </p:nvSpPr>
        <p:spPr>
          <a:xfrm>
            <a:off x="609600" y="470516"/>
            <a:ext cx="10972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dirty="0">
                <a:latin typeface="Centaur" panose="02030504050205020304" pitchFamily="18" charset="0"/>
              </a:rPr>
              <a:t>LOS JUEGOS DE </a:t>
            </a:r>
          </a:p>
          <a:p>
            <a:pPr algn="ctr"/>
            <a:r>
              <a:rPr lang="es-ES" sz="5000" dirty="0">
                <a:latin typeface="Centaur" panose="02030504050205020304" pitchFamily="18" charset="0"/>
              </a:rPr>
              <a:t>LA ANTIGUA GRECIA</a:t>
            </a:r>
          </a:p>
        </p:txBody>
      </p:sp>
    </p:spTree>
    <p:extLst>
      <p:ext uri="{BB962C8B-B14F-4D97-AF65-F5344CB8AC3E}">
        <p14:creationId xmlns:p14="http://schemas.microsoft.com/office/powerpoint/2010/main" val="303835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copa, taza, botella, bicicleta&#10;&#10;Descripción generada automáticamente">
            <a:extLst>
              <a:ext uri="{FF2B5EF4-FFF2-40B4-BE49-F238E27FC236}">
                <a16:creationId xmlns:a16="http://schemas.microsoft.com/office/drawing/2014/main" xmlns="" id="{44E4AD6A-6BF9-4C8C-B607-A986DF8DB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4" y="1159062"/>
            <a:ext cx="4581525" cy="453987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47BF85E5-9043-4996-916B-1290EDB57B23}"/>
              </a:ext>
            </a:extLst>
          </p:cNvPr>
          <p:cNvSpPr txBox="1"/>
          <p:nvPr/>
        </p:nvSpPr>
        <p:spPr>
          <a:xfrm>
            <a:off x="1943100" y="1159062"/>
            <a:ext cx="46958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Centaur" panose="02030504050205020304" pitchFamily="18" charset="0"/>
              </a:rPr>
              <a:t>EL YOYÓ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059840C-1978-4394-8DA2-24734CC81C9B}"/>
              </a:ext>
            </a:extLst>
          </p:cNvPr>
          <p:cNvSpPr txBox="1"/>
          <p:nvPr/>
        </p:nvSpPr>
        <p:spPr>
          <a:xfrm>
            <a:off x="1690687" y="4837165"/>
            <a:ext cx="48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Muchacho jugando con un yo-yo de terracota, en un </a:t>
            </a:r>
            <a:r>
              <a:rPr lang="es-ES" sz="14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 tooltip="Cílica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kylix</a:t>
            </a:r>
            <a:r>
              <a:rPr lang="es-ES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griego, hacia el </a:t>
            </a:r>
            <a:r>
              <a:rPr lang="es-ES" sz="1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 tooltip="Años 430 a. C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440 a. C.</a:t>
            </a:r>
            <a:r>
              <a:rPr lang="es-ES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Museo </a:t>
            </a:r>
            <a:r>
              <a:rPr lang="es-ES" sz="14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Antikensammlung</a:t>
            </a:r>
            <a:r>
              <a:rPr lang="es-ES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(Berlín).</a:t>
            </a:r>
            <a:endParaRPr lang="es-E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75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A36AFDE-AE9C-4390-B6BC-058F5AF3E1A9}"/>
              </a:ext>
            </a:extLst>
          </p:cNvPr>
          <p:cNvSpPr txBox="1"/>
          <p:nvPr/>
        </p:nvSpPr>
        <p:spPr>
          <a:xfrm>
            <a:off x="1245649" y="268301"/>
            <a:ext cx="97005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dirty="0">
                <a:latin typeface="Centaur" panose="02030504050205020304" pitchFamily="18" charset="0"/>
              </a:rPr>
              <a:t>EL JUEGO DE LA PELOTA</a:t>
            </a:r>
          </a:p>
        </p:txBody>
      </p:sp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8A76F3BD-FACA-4B1B-B79E-9140F768B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809" y="1543576"/>
            <a:ext cx="5996198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1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escultura, edificio, parado, pájaro&#10;&#10;Descripción generada automáticamente">
            <a:extLst>
              <a:ext uri="{FF2B5EF4-FFF2-40B4-BE49-F238E27FC236}">
                <a16:creationId xmlns:a16="http://schemas.microsoft.com/office/drawing/2014/main" xmlns="" id="{B0929657-FBE6-4D13-B32A-CF51EB10E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1" y="1871909"/>
            <a:ext cx="4838088" cy="403174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D819603-BCED-4218-B5C0-333A7D34C222}"/>
              </a:ext>
            </a:extLst>
          </p:cNvPr>
          <p:cNvSpPr txBox="1"/>
          <p:nvPr/>
        </p:nvSpPr>
        <p:spPr>
          <a:xfrm>
            <a:off x="1340528" y="211784"/>
            <a:ext cx="94014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dirty="0">
                <a:latin typeface="Centaur" panose="02030504050205020304" pitchFamily="18" charset="0"/>
              </a:rPr>
              <a:t>JUEGOS DE AZAR</a:t>
            </a:r>
          </a:p>
        </p:txBody>
      </p:sp>
      <p:pic>
        <p:nvPicPr>
          <p:cNvPr id="6" name="Imagen 5" descr="Un 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xmlns="" id="{A15364A1-A220-4DB4-9EBB-2AE1BD3AF4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92" y="2187706"/>
            <a:ext cx="5043008" cy="363096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EB811818-370A-45F8-BE43-ED32B177590A}"/>
              </a:ext>
            </a:extLst>
          </p:cNvPr>
          <p:cNvSpPr txBox="1"/>
          <p:nvPr/>
        </p:nvSpPr>
        <p:spPr>
          <a:xfrm>
            <a:off x="1052992" y="5903650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Ánfora griega</a:t>
            </a:r>
            <a:r>
              <a:rPr lang="es-ES" dirty="0"/>
              <a:t>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ADE9E6B-4B35-422D-9833-1C135AF6C942}"/>
              </a:ext>
            </a:extLst>
          </p:cNvPr>
          <p:cNvSpPr txBox="1"/>
          <p:nvPr/>
        </p:nvSpPr>
        <p:spPr>
          <a:xfrm>
            <a:off x="6684886" y="5965205"/>
            <a:ext cx="2849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Mujeres jugando a las Tabas</a:t>
            </a:r>
          </a:p>
        </p:txBody>
      </p:sp>
    </p:spTree>
    <p:extLst>
      <p:ext uri="{BB962C8B-B14F-4D97-AF65-F5344CB8AC3E}">
        <p14:creationId xmlns:p14="http://schemas.microsoft.com/office/powerpoint/2010/main" val="1323283390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Personalizado 1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E4A8A4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209597_TF55916208_Win32" id="{B6BF4B16-8BEE-476E-A0D7-6201B0B68BC8}" vid="{D9998BC7-93ED-41DF-AA7F-14DFFE9920F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90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Centaur</vt:lpstr>
      <vt:lpstr>Gill Sans MT</vt:lpstr>
      <vt:lpstr>Impact</vt:lpstr>
      <vt:lpstr>Times New Roman</vt:lpstr>
      <vt:lpstr>Distintivo</vt:lpstr>
      <vt:lpstr>LOS JUEGOS DE LA ANTIGUA GRECIA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Conocer al profesor</dc:title>
  <dc:creator>Paula Caro Bravo</dc:creator>
  <cp:lastModifiedBy>Cuenta Microsoft</cp:lastModifiedBy>
  <cp:revision>7</cp:revision>
  <dcterms:created xsi:type="dcterms:W3CDTF">2022-01-08T12:09:27Z</dcterms:created>
  <dcterms:modified xsi:type="dcterms:W3CDTF">2023-04-06T14:54:20Z</dcterms:modified>
</cp:coreProperties>
</file>