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980AF-8FDA-41E2-9390-6CDCF23EFDB0}" v="6" dt="2022-01-09T18:47:52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Amosa Jimenez" userId="6c480442b31b8b03" providerId="LiveId" clId="{011980AF-8FDA-41E2-9390-6CDCF23EFDB0}"/>
    <pc:docChg chg="undo custSel addSld delSld modSld modMainMaster">
      <pc:chgData name="Celia Amosa Jimenez" userId="6c480442b31b8b03" providerId="LiveId" clId="{011980AF-8FDA-41E2-9390-6CDCF23EFDB0}" dt="2022-01-25T17:50:40.108" v="2456" actId="20577"/>
      <pc:docMkLst>
        <pc:docMk/>
      </pc:docMkLst>
      <pc:sldChg chg="modSp mod setBg">
        <pc:chgData name="Celia Amosa Jimenez" userId="6c480442b31b8b03" providerId="LiveId" clId="{011980AF-8FDA-41E2-9390-6CDCF23EFDB0}" dt="2022-01-25T17:50:40.108" v="2456" actId="20577"/>
        <pc:sldMkLst>
          <pc:docMk/>
          <pc:sldMk cId="2581607011" sldId="256"/>
        </pc:sldMkLst>
        <pc:spChg chg="mod">
          <ac:chgData name="Celia Amosa Jimenez" userId="6c480442b31b8b03" providerId="LiveId" clId="{011980AF-8FDA-41E2-9390-6CDCF23EFDB0}" dt="2022-01-25T17:50:40.108" v="2456" actId="20577"/>
          <ac:spMkLst>
            <pc:docMk/>
            <pc:sldMk cId="2581607011" sldId="256"/>
            <ac:spMk id="2" creationId="{D79FFA46-F26F-447D-90CA-FF862EDF9C2F}"/>
          </ac:spMkLst>
        </pc:spChg>
      </pc:sldChg>
      <pc:sldChg chg="setBg">
        <pc:chgData name="Celia Amosa Jimenez" userId="6c480442b31b8b03" providerId="LiveId" clId="{011980AF-8FDA-41E2-9390-6CDCF23EFDB0}" dt="2022-01-09T21:05:27.942" v="2412"/>
        <pc:sldMkLst>
          <pc:docMk/>
          <pc:sldMk cId="3130215549" sldId="257"/>
        </pc:sldMkLst>
      </pc:sldChg>
      <pc:sldChg chg="modSp mod">
        <pc:chgData name="Celia Amosa Jimenez" userId="6c480442b31b8b03" providerId="LiveId" clId="{011980AF-8FDA-41E2-9390-6CDCF23EFDB0}" dt="2022-01-25T17:41:55.862" v="2421" actId="20577"/>
        <pc:sldMkLst>
          <pc:docMk/>
          <pc:sldMk cId="3102985003" sldId="258"/>
        </pc:sldMkLst>
        <pc:spChg chg="mod">
          <ac:chgData name="Celia Amosa Jimenez" userId="6c480442b31b8b03" providerId="LiveId" clId="{011980AF-8FDA-41E2-9390-6CDCF23EFDB0}" dt="2022-01-09T21:05:23.025" v="2406" actId="207"/>
          <ac:spMkLst>
            <pc:docMk/>
            <pc:sldMk cId="3102985003" sldId="258"/>
            <ac:spMk id="2" creationId="{7FE7D58D-0989-4222-A42B-6590891423C2}"/>
          </ac:spMkLst>
        </pc:spChg>
        <pc:graphicFrameChg chg="mod">
          <ac:chgData name="Celia Amosa Jimenez" userId="6c480442b31b8b03" providerId="LiveId" clId="{011980AF-8FDA-41E2-9390-6CDCF23EFDB0}" dt="2022-01-25T17:41:55.862" v="2421" actId="20577"/>
          <ac:graphicFrameMkLst>
            <pc:docMk/>
            <pc:sldMk cId="3102985003" sldId="258"/>
            <ac:graphicFrameMk id="4" creationId="{3E56E073-7ADF-4978-ADDD-F2063A3A8126}"/>
          </ac:graphicFrameMkLst>
        </pc:graphicFrameChg>
      </pc:sldChg>
      <pc:sldChg chg="modSp mod">
        <pc:chgData name="Celia Amosa Jimenez" userId="6c480442b31b8b03" providerId="LiveId" clId="{011980AF-8FDA-41E2-9390-6CDCF23EFDB0}" dt="2022-01-25T17:42:06.681" v="2423" actId="20577"/>
        <pc:sldMkLst>
          <pc:docMk/>
          <pc:sldMk cId="3056448205" sldId="259"/>
        </pc:sldMkLst>
        <pc:spChg chg="mod">
          <ac:chgData name="Celia Amosa Jimenez" userId="6c480442b31b8b03" providerId="LiveId" clId="{011980AF-8FDA-41E2-9390-6CDCF23EFDB0}" dt="2022-01-09T21:05:22.409" v="2405" actId="207"/>
          <ac:spMkLst>
            <pc:docMk/>
            <pc:sldMk cId="3056448205" sldId="259"/>
            <ac:spMk id="2" creationId="{0ACAB54D-8D6D-4770-B632-6D8A43528CF2}"/>
          </ac:spMkLst>
        </pc:spChg>
        <pc:graphicFrameChg chg="mod">
          <ac:chgData name="Celia Amosa Jimenez" userId="6c480442b31b8b03" providerId="LiveId" clId="{011980AF-8FDA-41E2-9390-6CDCF23EFDB0}" dt="2022-01-25T17:42:06.681" v="2423" actId="20577"/>
          <ac:graphicFrameMkLst>
            <pc:docMk/>
            <pc:sldMk cId="3056448205" sldId="259"/>
            <ac:graphicFrameMk id="4" creationId="{8BB012B9-3717-4022-B8D6-41287788CDA6}"/>
          </ac:graphicFrameMkLst>
        </pc:graphicFrameChg>
      </pc:sldChg>
      <pc:sldChg chg="modSp mod setBg">
        <pc:chgData name="Celia Amosa Jimenez" userId="6c480442b31b8b03" providerId="LiveId" clId="{011980AF-8FDA-41E2-9390-6CDCF23EFDB0}" dt="2022-01-25T17:42:23.909" v="2426" actId="20577"/>
        <pc:sldMkLst>
          <pc:docMk/>
          <pc:sldMk cId="460768331" sldId="260"/>
        </pc:sldMkLst>
        <pc:spChg chg="mod">
          <ac:chgData name="Celia Amosa Jimenez" userId="6c480442b31b8b03" providerId="LiveId" clId="{011980AF-8FDA-41E2-9390-6CDCF23EFDB0}" dt="2022-01-09T21:05:21.798" v="2404" actId="207"/>
          <ac:spMkLst>
            <pc:docMk/>
            <pc:sldMk cId="460768331" sldId="260"/>
            <ac:spMk id="2" creationId="{5FF63603-CF5E-4432-B8CB-0F182C80BFC5}"/>
          </ac:spMkLst>
        </pc:spChg>
        <pc:spChg chg="mod">
          <ac:chgData name="Celia Amosa Jimenez" userId="6c480442b31b8b03" providerId="LiveId" clId="{011980AF-8FDA-41E2-9390-6CDCF23EFDB0}" dt="2022-01-25T17:42:23.909" v="2426" actId="20577"/>
          <ac:spMkLst>
            <pc:docMk/>
            <pc:sldMk cId="460768331" sldId="260"/>
            <ac:spMk id="3" creationId="{AA045DEE-A3DD-46A6-9FD6-B9C6BEC9455C}"/>
          </ac:spMkLst>
        </pc:spChg>
      </pc:sldChg>
      <pc:sldChg chg="modSp mod setBg">
        <pc:chgData name="Celia Amosa Jimenez" userId="6c480442b31b8b03" providerId="LiveId" clId="{011980AF-8FDA-41E2-9390-6CDCF23EFDB0}" dt="2022-01-09T21:05:27.942" v="2412"/>
        <pc:sldMkLst>
          <pc:docMk/>
          <pc:sldMk cId="3908328352" sldId="261"/>
        </pc:sldMkLst>
        <pc:spChg chg="mod">
          <ac:chgData name="Celia Amosa Jimenez" userId="6c480442b31b8b03" providerId="LiveId" clId="{011980AF-8FDA-41E2-9390-6CDCF23EFDB0}" dt="2022-01-09T21:05:20.973" v="2403" actId="207"/>
          <ac:spMkLst>
            <pc:docMk/>
            <pc:sldMk cId="3908328352" sldId="261"/>
            <ac:spMk id="2" creationId="{4DF88AB5-A47B-481B-8CEE-E80A51404B40}"/>
          </ac:spMkLst>
        </pc:spChg>
      </pc:sldChg>
      <pc:sldChg chg="setBg">
        <pc:chgData name="Celia Amosa Jimenez" userId="6c480442b31b8b03" providerId="LiveId" clId="{011980AF-8FDA-41E2-9390-6CDCF23EFDB0}" dt="2022-01-09T21:05:27.942" v="2412"/>
        <pc:sldMkLst>
          <pc:docMk/>
          <pc:sldMk cId="1884894403" sldId="262"/>
        </pc:sldMkLst>
      </pc:sldChg>
      <pc:sldChg chg="addSp modSp mod">
        <pc:chgData name="Celia Amosa Jimenez" userId="6c480442b31b8b03" providerId="LiveId" clId="{011980AF-8FDA-41E2-9390-6CDCF23EFDB0}" dt="2022-01-09T21:05:20.261" v="2402" actId="207"/>
        <pc:sldMkLst>
          <pc:docMk/>
          <pc:sldMk cId="2402600016" sldId="263"/>
        </pc:sldMkLst>
        <pc:spChg chg="mod">
          <ac:chgData name="Celia Amosa Jimenez" userId="6c480442b31b8b03" providerId="LiveId" clId="{011980AF-8FDA-41E2-9390-6CDCF23EFDB0}" dt="2022-01-09T21:05:20.261" v="2402" actId="207"/>
          <ac:spMkLst>
            <pc:docMk/>
            <pc:sldMk cId="2402600016" sldId="263"/>
            <ac:spMk id="2" creationId="{2BC8D737-4F0B-4A81-9416-A23FEC5115E4}"/>
          </ac:spMkLst>
        </pc:spChg>
        <pc:spChg chg="mod">
          <ac:chgData name="Celia Amosa Jimenez" userId="6c480442b31b8b03" providerId="LiveId" clId="{011980AF-8FDA-41E2-9390-6CDCF23EFDB0}" dt="2022-01-09T18:49:55.357" v="622" actId="113"/>
          <ac:spMkLst>
            <pc:docMk/>
            <pc:sldMk cId="2402600016" sldId="263"/>
            <ac:spMk id="3" creationId="{CFB425E6-6434-41FA-AD63-62A3D2465E2D}"/>
          </ac:spMkLst>
        </pc:spChg>
        <pc:picChg chg="add mod">
          <ac:chgData name="Celia Amosa Jimenez" userId="6c480442b31b8b03" providerId="LiveId" clId="{011980AF-8FDA-41E2-9390-6CDCF23EFDB0}" dt="2022-01-09T18:31:41.715" v="390" actId="14100"/>
          <ac:picMkLst>
            <pc:docMk/>
            <pc:sldMk cId="2402600016" sldId="263"/>
            <ac:picMk id="5" creationId="{7ACC5305-6CC0-4E97-B210-6AFA59BB544F}"/>
          </ac:picMkLst>
        </pc:picChg>
      </pc:sldChg>
      <pc:sldChg chg="addSp modSp new mod">
        <pc:chgData name="Celia Amosa Jimenez" userId="6c480442b31b8b03" providerId="LiveId" clId="{011980AF-8FDA-41E2-9390-6CDCF23EFDB0}" dt="2022-01-25T17:43:28.037" v="2428" actId="20577"/>
        <pc:sldMkLst>
          <pc:docMk/>
          <pc:sldMk cId="3310844453" sldId="264"/>
        </pc:sldMkLst>
        <pc:spChg chg="mod">
          <ac:chgData name="Celia Amosa Jimenez" userId="6c480442b31b8b03" providerId="LiveId" clId="{011980AF-8FDA-41E2-9390-6CDCF23EFDB0}" dt="2022-01-09T18:32:17.267" v="422" actId="20577"/>
          <ac:spMkLst>
            <pc:docMk/>
            <pc:sldMk cId="3310844453" sldId="264"/>
            <ac:spMk id="2" creationId="{E9933577-FE88-4D14-87A8-7ECDFE845E0A}"/>
          </ac:spMkLst>
        </pc:spChg>
        <pc:spChg chg="mod">
          <ac:chgData name="Celia Amosa Jimenez" userId="6c480442b31b8b03" providerId="LiveId" clId="{011980AF-8FDA-41E2-9390-6CDCF23EFDB0}" dt="2022-01-25T17:43:28.037" v="2428" actId="20577"/>
          <ac:spMkLst>
            <pc:docMk/>
            <pc:sldMk cId="3310844453" sldId="264"/>
            <ac:spMk id="3" creationId="{5F2A6647-CDD6-4DA9-A17A-9D98B6766D09}"/>
          </ac:spMkLst>
        </pc:spChg>
        <pc:picChg chg="add mod">
          <ac:chgData name="Celia Amosa Jimenez" userId="6c480442b31b8b03" providerId="LiveId" clId="{011980AF-8FDA-41E2-9390-6CDCF23EFDB0}" dt="2022-01-09T18:38:11.373" v="511" actId="1076"/>
          <ac:picMkLst>
            <pc:docMk/>
            <pc:sldMk cId="3310844453" sldId="264"/>
            <ac:picMk id="5" creationId="{014047CB-EAD9-4456-BC4B-4E8A05195586}"/>
          </ac:picMkLst>
        </pc:picChg>
      </pc:sldChg>
      <pc:sldChg chg="modSp new mod">
        <pc:chgData name="Celia Amosa Jimenez" userId="6c480442b31b8b03" providerId="LiveId" clId="{011980AF-8FDA-41E2-9390-6CDCF23EFDB0}" dt="2022-01-09T18:51:18.868" v="635"/>
        <pc:sldMkLst>
          <pc:docMk/>
          <pc:sldMk cId="3374454128" sldId="265"/>
        </pc:sldMkLst>
        <pc:spChg chg="mod">
          <ac:chgData name="Celia Amosa Jimenez" userId="6c480442b31b8b03" providerId="LiveId" clId="{011980AF-8FDA-41E2-9390-6CDCF23EFDB0}" dt="2022-01-09T18:38:46.449" v="536" actId="20577"/>
          <ac:spMkLst>
            <pc:docMk/>
            <pc:sldMk cId="3374454128" sldId="265"/>
            <ac:spMk id="2" creationId="{C9C14E0F-35F7-443F-8241-5C8EDD7FE557}"/>
          </ac:spMkLst>
        </pc:spChg>
        <pc:spChg chg="mod">
          <ac:chgData name="Celia Amosa Jimenez" userId="6c480442b31b8b03" providerId="LiveId" clId="{011980AF-8FDA-41E2-9390-6CDCF23EFDB0}" dt="2022-01-09T18:51:18.868" v="635"/>
          <ac:spMkLst>
            <pc:docMk/>
            <pc:sldMk cId="3374454128" sldId="265"/>
            <ac:spMk id="3" creationId="{2568E980-7FA9-4564-9915-A502E2F1E5C1}"/>
          </ac:spMkLst>
        </pc:spChg>
      </pc:sldChg>
      <pc:sldChg chg="addSp delSp modSp new mod setBg setClrOvrMap">
        <pc:chgData name="Celia Amosa Jimenez" userId="6c480442b31b8b03" providerId="LiveId" clId="{011980AF-8FDA-41E2-9390-6CDCF23EFDB0}" dt="2022-01-09T21:05:27.942" v="2412"/>
        <pc:sldMkLst>
          <pc:docMk/>
          <pc:sldMk cId="1212166410" sldId="266"/>
        </pc:sldMkLst>
        <pc:spChg chg="mod ord">
          <ac:chgData name="Celia Amosa Jimenez" userId="6c480442b31b8b03" providerId="LiveId" clId="{011980AF-8FDA-41E2-9390-6CDCF23EFDB0}" dt="2022-01-09T18:46:05.766" v="575" actId="1076"/>
          <ac:spMkLst>
            <pc:docMk/>
            <pc:sldMk cId="1212166410" sldId="266"/>
            <ac:spMk id="2" creationId="{FFFC760E-3DCE-4244-B32E-881FDB4B4678}"/>
          </ac:spMkLst>
        </pc:spChg>
        <pc:spChg chg="del">
          <ac:chgData name="Celia Amosa Jimenez" userId="6c480442b31b8b03" providerId="LiveId" clId="{011980AF-8FDA-41E2-9390-6CDCF23EFDB0}" dt="2022-01-09T18:44:42.473" v="560" actId="931"/>
          <ac:spMkLst>
            <pc:docMk/>
            <pc:sldMk cId="1212166410" sldId="266"/>
            <ac:spMk id="3" creationId="{2F6287F7-2D0C-46E3-BC83-7CD78B6FC6A4}"/>
          </ac:spMkLst>
        </pc:spChg>
        <pc:spChg chg="add del mod">
          <ac:chgData name="Celia Amosa Jimenez" userId="6c480442b31b8b03" providerId="LiveId" clId="{011980AF-8FDA-41E2-9390-6CDCF23EFDB0}" dt="2022-01-09T18:45:01.588" v="564" actId="931"/>
          <ac:spMkLst>
            <pc:docMk/>
            <pc:sldMk cId="1212166410" sldId="266"/>
            <ac:spMk id="7" creationId="{E9AF394D-C574-40C8-BD34-77C3B17F3368}"/>
          </ac:spMkLst>
        </pc:spChg>
        <pc:spChg chg="add del">
          <ac:chgData name="Celia Amosa Jimenez" userId="6c480442b31b8b03" providerId="LiveId" clId="{011980AF-8FDA-41E2-9390-6CDCF23EFDB0}" dt="2022-01-09T18:45:35.248" v="568" actId="931"/>
          <ac:spMkLst>
            <pc:docMk/>
            <pc:sldMk cId="1212166410" sldId="266"/>
            <ac:spMk id="13" creationId="{66A274A2-CED3-437A-B250-CA3DA18C49ED}"/>
          </ac:spMkLst>
        </pc:spChg>
        <pc:spChg chg="add">
          <ac:chgData name="Celia Amosa Jimenez" userId="6c480442b31b8b03" providerId="LiveId" clId="{011980AF-8FDA-41E2-9390-6CDCF23EFDB0}" dt="2022-01-09T18:45:05.653" v="565" actId="26606"/>
          <ac:spMkLst>
            <pc:docMk/>
            <pc:sldMk cId="1212166410" sldId="266"/>
            <ac:spMk id="16" creationId="{D94A7024-D948-494D-8920-BBA2DA07D15B}"/>
          </ac:spMkLst>
        </pc:spChg>
        <pc:picChg chg="add del mod">
          <ac:chgData name="Celia Amosa Jimenez" userId="6c480442b31b8b03" providerId="LiveId" clId="{011980AF-8FDA-41E2-9390-6CDCF23EFDB0}" dt="2022-01-09T18:44:48.375" v="563" actId="478"/>
          <ac:picMkLst>
            <pc:docMk/>
            <pc:sldMk cId="1212166410" sldId="266"/>
            <ac:picMk id="5" creationId="{0101746A-E783-4E18-91A7-72E425AE697F}"/>
          </ac:picMkLst>
        </pc:picChg>
        <pc:picChg chg="add mod">
          <ac:chgData name="Celia Amosa Jimenez" userId="6c480442b31b8b03" providerId="LiveId" clId="{011980AF-8FDA-41E2-9390-6CDCF23EFDB0}" dt="2022-01-09T18:45:05.653" v="565" actId="26606"/>
          <ac:picMkLst>
            <pc:docMk/>
            <pc:sldMk cId="1212166410" sldId="266"/>
            <ac:picMk id="9" creationId="{20DF921F-60C3-449B-B6B6-AF6876249E37}"/>
          </ac:picMkLst>
        </pc:picChg>
        <pc:picChg chg="add mod">
          <ac:chgData name="Celia Amosa Jimenez" userId="6c480442b31b8b03" providerId="LiveId" clId="{011980AF-8FDA-41E2-9390-6CDCF23EFDB0}" dt="2022-01-09T18:45:50.041" v="574" actId="14100"/>
          <ac:picMkLst>
            <pc:docMk/>
            <pc:sldMk cId="1212166410" sldId="266"/>
            <ac:picMk id="11" creationId="{A064A271-4A81-420F-9485-0DA1E5DD40B1}"/>
          </ac:picMkLst>
        </pc:picChg>
      </pc:sldChg>
      <pc:sldChg chg="addSp delSp modSp new mod">
        <pc:chgData name="Celia Amosa Jimenez" userId="6c480442b31b8b03" providerId="LiveId" clId="{011980AF-8FDA-41E2-9390-6CDCF23EFDB0}" dt="2022-01-09T18:54:54.910" v="671" actId="14100"/>
        <pc:sldMkLst>
          <pc:docMk/>
          <pc:sldMk cId="2417534348" sldId="267"/>
        </pc:sldMkLst>
        <pc:spChg chg="mod">
          <ac:chgData name="Celia Amosa Jimenez" userId="6c480442b31b8b03" providerId="LiveId" clId="{011980AF-8FDA-41E2-9390-6CDCF23EFDB0}" dt="2022-01-09T18:53:59.051" v="659" actId="20577"/>
          <ac:spMkLst>
            <pc:docMk/>
            <pc:sldMk cId="2417534348" sldId="267"/>
            <ac:spMk id="2" creationId="{E60DDFB9-2439-4247-AE39-683E06B59A06}"/>
          </ac:spMkLst>
        </pc:spChg>
        <pc:spChg chg="del">
          <ac:chgData name="Celia Amosa Jimenez" userId="6c480442b31b8b03" providerId="LiveId" clId="{011980AF-8FDA-41E2-9390-6CDCF23EFDB0}" dt="2022-01-09T18:54:14.323" v="660" actId="931"/>
          <ac:spMkLst>
            <pc:docMk/>
            <pc:sldMk cId="2417534348" sldId="267"/>
            <ac:spMk id="3" creationId="{2988481C-2524-4903-A14B-39E1E772F688}"/>
          </ac:spMkLst>
        </pc:spChg>
        <pc:picChg chg="add mod">
          <ac:chgData name="Celia Amosa Jimenez" userId="6c480442b31b8b03" providerId="LiveId" clId="{011980AF-8FDA-41E2-9390-6CDCF23EFDB0}" dt="2022-01-09T18:54:50.033" v="670" actId="14100"/>
          <ac:picMkLst>
            <pc:docMk/>
            <pc:sldMk cId="2417534348" sldId="267"/>
            <ac:picMk id="5" creationId="{77FDB168-7BFE-4D91-9A2F-D6E3E73A5E69}"/>
          </ac:picMkLst>
        </pc:picChg>
        <pc:picChg chg="add mod">
          <ac:chgData name="Celia Amosa Jimenez" userId="6c480442b31b8b03" providerId="LiveId" clId="{011980AF-8FDA-41E2-9390-6CDCF23EFDB0}" dt="2022-01-09T18:54:54.910" v="671" actId="14100"/>
          <ac:picMkLst>
            <pc:docMk/>
            <pc:sldMk cId="2417534348" sldId="267"/>
            <ac:picMk id="7" creationId="{C01770E3-36A6-4AC1-86BC-5ED8742EC183}"/>
          </ac:picMkLst>
        </pc:picChg>
      </pc:sldChg>
      <pc:sldChg chg="addSp delSp modSp new mod setBg setClrOvrMap">
        <pc:chgData name="Celia Amosa Jimenez" userId="6c480442b31b8b03" providerId="LiveId" clId="{011980AF-8FDA-41E2-9390-6CDCF23EFDB0}" dt="2022-01-25T17:44:15.936" v="2430" actId="20577"/>
        <pc:sldMkLst>
          <pc:docMk/>
          <pc:sldMk cId="4000065268" sldId="268"/>
        </pc:sldMkLst>
        <pc:spChg chg="mod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" creationId="{453D4440-F864-4568-8636-97E7F07D5256}"/>
          </ac:spMkLst>
        </pc:spChg>
        <pc:spChg chg="mod">
          <ac:chgData name="Celia Amosa Jimenez" userId="6c480442b31b8b03" providerId="LiveId" clId="{011980AF-8FDA-41E2-9390-6CDCF23EFDB0}" dt="2022-01-25T17:44:15.936" v="2430" actId="20577"/>
          <ac:spMkLst>
            <pc:docMk/>
            <pc:sldMk cId="4000065268" sldId="268"/>
            <ac:spMk id="3" creationId="{8A104913-6E44-4AFE-B18D-C102DA112D00}"/>
          </ac:spMkLst>
        </pc:spChg>
        <pc:spChg chg="add del">
          <ac:chgData name="Celia Amosa Jimenez" userId="6c480442b31b8b03" providerId="LiveId" clId="{011980AF-8FDA-41E2-9390-6CDCF23EFDB0}" dt="2022-01-09T19:02:15.213" v="1037" actId="26606"/>
          <ac:spMkLst>
            <pc:docMk/>
            <pc:sldMk cId="4000065268" sldId="268"/>
            <ac:spMk id="10" creationId="{3BCB5F6A-9EB0-40B0-9D13-3023E9A20508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19" creationId="{3F088236-D655-4F88-B238-E16762358025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1" creationId="{3DAC0C92-199E-475C-9390-119A9B027276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3" creationId="{C4CFB339-0ED8-4FE2-9EF1-6D1375B8499B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5" creationId="{31896C80-2069-4431-9C19-83B913734490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7" creationId="{BF120A21-0841-4823-B0C4-28AEBCEF9B78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29" creationId="{DBB05BAE-BBD3-4289-899F-A6851503C6B0}"/>
          </ac:spMkLst>
        </pc:spChg>
        <pc:spChg chg="add del">
          <ac:chgData name="Celia Amosa Jimenez" userId="6c480442b31b8b03" providerId="LiveId" clId="{011980AF-8FDA-41E2-9390-6CDCF23EFDB0}" dt="2022-01-09T19:02:15.204" v="1036" actId="26606"/>
          <ac:spMkLst>
            <pc:docMk/>
            <pc:sldMk cId="4000065268" sldId="268"/>
            <ac:spMk id="31" creationId="{9874D11C-36F5-4BBE-A490-019A54E953B0}"/>
          </ac:spMkLst>
        </pc:spChg>
        <pc:spChg chg="add">
          <ac:chgData name="Celia Amosa Jimenez" userId="6c480442b31b8b03" providerId="LiveId" clId="{011980AF-8FDA-41E2-9390-6CDCF23EFDB0}" dt="2022-01-09T19:02:15.213" v="1037" actId="26606"/>
          <ac:spMkLst>
            <pc:docMk/>
            <pc:sldMk cId="4000065268" sldId="268"/>
            <ac:spMk id="33" creationId="{3BCB5F6A-9EB0-40B0-9D13-3023E9A20508}"/>
          </ac:spMkLst>
        </pc:spChg>
        <pc:picChg chg="add mod ord">
          <ac:chgData name="Celia Amosa Jimenez" userId="6c480442b31b8b03" providerId="LiveId" clId="{011980AF-8FDA-41E2-9390-6CDCF23EFDB0}" dt="2022-01-09T19:02:15.204" v="1036" actId="26606"/>
          <ac:picMkLst>
            <pc:docMk/>
            <pc:sldMk cId="4000065268" sldId="268"/>
            <ac:picMk id="5" creationId="{676DE806-CAEA-48AE-AC85-E49EFB9BA80B}"/>
          </ac:picMkLst>
        </pc:picChg>
        <pc:cxnChg chg="add del">
          <ac:chgData name="Celia Amosa Jimenez" userId="6c480442b31b8b03" providerId="LiveId" clId="{011980AF-8FDA-41E2-9390-6CDCF23EFDB0}" dt="2022-01-09T19:02:15.204" v="1036" actId="26606"/>
          <ac:cxnSpMkLst>
            <pc:docMk/>
            <pc:sldMk cId="4000065268" sldId="268"/>
            <ac:cxnSpMk id="15" creationId="{64FA5DFF-7FE6-4855-84E6-DFA78EE978BD}"/>
          </ac:cxnSpMkLst>
        </pc:cxnChg>
        <pc:cxnChg chg="add del">
          <ac:chgData name="Celia Amosa Jimenez" userId="6c480442b31b8b03" providerId="LiveId" clId="{011980AF-8FDA-41E2-9390-6CDCF23EFDB0}" dt="2022-01-09T19:02:15.204" v="1036" actId="26606"/>
          <ac:cxnSpMkLst>
            <pc:docMk/>
            <pc:sldMk cId="4000065268" sldId="268"/>
            <ac:cxnSpMk id="17" creationId="{2AFD8CBA-54A3-4363-991B-B9C631BBFA74}"/>
          </ac:cxnSpMkLst>
        </pc:cxnChg>
      </pc:sldChg>
      <pc:sldChg chg="addSp delSp modSp new mod setBg setClrOvrMap">
        <pc:chgData name="Celia Amosa Jimenez" userId="6c480442b31b8b03" providerId="LiveId" clId="{011980AF-8FDA-41E2-9390-6CDCF23EFDB0}" dt="2022-01-25T17:45:11.596" v="2438" actId="20577"/>
        <pc:sldMkLst>
          <pc:docMk/>
          <pc:sldMk cId="2456086704" sldId="269"/>
        </pc:sldMkLst>
        <pc:spChg chg="mod">
          <ac:chgData name="Celia Amosa Jimenez" userId="6c480442b31b8b03" providerId="LiveId" clId="{011980AF-8FDA-41E2-9390-6CDCF23EFDB0}" dt="2022-01-09T19:07:45.256" v="1106" actId="1076"/>
          <ac:spMkLst>
            <pc:docMk/>
            <pc:sldMk cId="2456086704" sldId="269"/>
            <ac:spMk id="2" creationId="{D81D70CA-C7F2-4D1C-8211-923080C4F7F3}"/>
          </ac:spMkLst>
        </pc:spChg>
        <pc:spChg chg="mod ord">
          <ac:chgData name="Celia Amosa Jimenez" userId="6c480442b31b8b03" providerId="LiveId" clId="{011980AF-8FDA-41E2-9390-6CDCF23EFDB0}" dt="2022-01-25T17:45:11.596" v="2438" actId="20577"/>
          <ac:spMkLst>
            <pc:docMk/>
            <pc:sldMk cId="2456086704" sldId="269"/>
            <ac:spMk id="3" creationId="{679A4725-E77D-4053-8C64-99044CF66925}"/>
          </ac:spMkLst>
        </pc:spChg>
        <pc:spChg chg="add del">
          <ac:chgData name="Celia Amosa Jimenez" userId="6c480442b31b8b03" providerId="LiveId" clId="{011980AF-8FDA-41E2-9390-6CDCF23EFDB0}" dt="2022-01-09T19:06:36.708" v="1094" actId="26606"/>
          <ac:spMkLst>
            <pc:docMk/>
            <pc:sldMk cId="2456086704" sldId="269"/>
            <ac:spMk id="10" creationId="{3BCB5F6A-9EB0-40B0-9D13-3023E9A20508}"/>
          </ac:spMkLst>
        </pc:spChg>
        <pc:spChg chg="add del">
          <ac:chgData name="Celia Amosa Jimenez" userId="6c480442b31b8b03" providerId="LiveId" clId="{011980AF-8FDA-41E2-9390-6CDCF23EFDB0}" dt="2022-01-09T19:06:48.642" v="1096" actId="26606"/>
          <ac:spMkLst>
            <pc:docMk/>
            <pc:sldMk cId="2456086704" sldId="269"/>
            <ac:spMk id="12" creationId="{3BCB5F6A-9EB0-40B0-9D13-3023E9A20508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15" creationId="{A65AC7D1-EAA9-48F5-B509-60A7F50BF703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17" creationId="{D6320AF9-619A-4175-865B-5663E1AEF4C5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18" creationId="{7E018740-5C2B-4A41-AC1A-7E68D1EC1954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20" creationId="{166F75A4-C475-4941-8EE2-B80A06A2C1BB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22" creationId="{A032553A-72E8-4B0D-8405-FF9771C9AF05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24" creationId="{765800AC-C3B9-498E-87BC-29FAE4C76B21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26" creationId="{1F9D6ACB-2FF4-49F9-978A-E0D5327FC635}"/>
          </ac:spMkLst>
        </pc:spChg>
        <pc:spChg chg="add">
          <ac:chgData name="Celia Amosa Jimenez" userId="6c480442b31b8b03" providerId="LiveId" clId="{011980AF-8FDA-41E2-9390-6CDCF23EFDB0}" dt="2022-01-09T19:06:48.686" v="1097" actId="26606"/>
          <ac:spMkLst>
            <pc:docMk/>
            <pc:sldMk cId="2456086704" sldId="269"/>
            <ac:spMk id="28" creationId="{A5EC319D-0FEA-4B95-A3EA-01E35672C95B}"/>
          </ac:spMkLst>
        </pc:spChg>
        <pc:picChg chg="add mod">
          <ac:chgData name="Celia Amosa Jimenez" userId="6c480442b31b8b03" providerId="LiveId" clId="{011980AF-8FDA-41E2-9390-6CDCF23EFDB0}" dt="2022-01-09T19:07:02.892" v="1101" actId="1076"/>
          <ac:picMkLst>
            <pc:docMk/>
            <pc:sldMk cId="2456086704" sldId="269"/>
            <ac:picMk id="5" creationId="{0BC15A36-C07C-4932-AB9C-46D29DEF89B6}"/>
          </ac:picMkLst>
        </pc:picChg>
        <pc:cxnChg chg="add">
          <ac:chgData name="Celia Amosa Jimenez" userId="6c480442b31b8b03" providerId="LiveId" clId="{011980AF-8FDA-41E2-9390-6CDCF23EFDB0}" dt="2022-01-09T19:06:48.686" v="1097" actId="26606"/>
          <ac:cxnSpMkLst>
            <pc:docMk/>
            <pc:sldMk cId="2456086704" sldId="269"/>
            <ac:cxnSpMk id="14" creationId="{063B6EC6-D752-4EE7-908B-F8F19E8C7FEA}"/>
          </ac:cxnSpMkLst>
        </pc:cxnChg>
        <pc:cxnChg chg="add">
          <ac:chgData name="Celia Amosa Jimenez" userId="6c480442b31b8b03" providerId="LiveId" clId="{011980AF-8FDA-41E2-9390-6CDCF23EFDB0}" dt="2022-01-09T19:06:48.686" v="1097" actId="26606"/>
          <ac:cxnSpMkLst>
            <pc:docMk/>
            <pc:sldMk cId="2456086704" sldId="269"/>
            <ac:cxnSpMk id="16" creationId="{EFECD4E8-AD3E-4228-82A2-9461958EA94D}"/>
          </ac:cxnSpMkLst>
        </pc:cxnChg>
      </pc:sldChg>
      <pc:sldChg chg="addSp modSp new mod setBg">
        <pc:chgData name="Celia Amosa Jimenez" userId="6c480442b31b8b03" providerId="LiveId" clId="{011980AF-8FDA-41E2-9390-6CDCF23EFDB0}" dt="2022-01-09T21:05:27.942" v="2412"/>
        <pc:sldMkLst>
          <pc:docMk/>
          <pc:sldMk cId="221649172" sldId="270"/>
        </pc:sldMkLst>
        <pc:spChg chg="mod">
          <ac:chgData name="Celia Amosa Jimenez" userId="6c480442b31b8b03" providerId="LiveId" clId="{011980AF-8FDA-41E2-9390-6CDCF23EFDB0}" dt="2022-01-09T19:19:32.755" v="1282" actId="26606"/>
          <ac:spMkLst>
            <pc:docMk/>
            <pc:sldMk cId="221649172" sldId="270"/>
            <ac:spMk id="2" creationId="{21F111FC-E064-45A8-AA52-FBD1A72120C8}"/>
          </ac:spMkLst>
        </pc:spChg>
        <pc:spChg chg="mod">
          <ac:chgData name="Celia Amosa Jimenez" userId="6c480442b31b8b03" providerId="LiveId" clId="{011980AF-8FDA-41E2-9390-6CDCF23EFDB0}" dt="2022-01-09T19:20:30.072" v="1292" actId="2711"/>
          <ac:spMkLst>
            <pc:docMk/>
            <pc:sldMk cId="221649172" sldId="270"/>
            <ac:spMk id="3" creationId="{8826E89A-B721-41EE-B3E5-CAA35F53A026}"/>
          </ac:spMkLst>
        </pc:spChg>
        <pc:picChg chg="add mod ord">
          <ac:chgData name="Celia Amosa Jimenez" userId="6c480442b31b8b03" providerId="LiveId" clId="{011980AF-8FDA-41E2-9390-6CDCF23EFDB0}" dt="2022-01-09T19:19:57.645" v="1287" actId="14100"/>
          <ac:picMkLst>
            <pc:docMk/>
            <pc:sldMk cId="221649172" sldId="270"/>
            <ac:picMk id="5" creationId="{B1E10807-F6DB-4675-B417-688BC56C7DD3}"/>
          </ac:picMkLst>
        </pc:picChg>
        <pc:picChg chg="add mod">
          <ac:chgData name="Celia Amosa Jimenez" userId="6c480442b31b8b03" providerId="LiveId" clId="{011980AF-8FDA-41E2-9390-6CDCF23EFDB0}" dt="2022-01-09T19:20:08.657" v="1290" actId="1076"/>
          <ac:picMkLst>
            <pc:docMk/>
            <pc:sldMk cId="221649172" sldId="270"/>
            <ac:picMk id="7" creationId="{5F9D59D7-79D1-4B36-AD3C-BDD23243C540}"/>
          </ac:picMkLst>
        </pc:picChg>
      </pc:sldChg>
      <pc:sldChg chg="addSp modSp new mod">
        <pc:chgData name="Celia Amosa Jimenez" userId="6c480442b31b8b03" providerId="LiveId" clId="{011980AF-8FDA-41E2-9390-6CDCF23EFDB0}" dt="2022-01-09T19:25:09.290" v="1557" actId="255"/>
        <pc:sldMkLst>
          <pc:docMk/>
          <pc:sldMk cId="1711680002" sldId="271"/>
        </pc:sldMkLst>
        <pc:spChg chg="mod">
          <ac:chgData name="Celia Amosa Jimenez" userId="6c480442b31b8b03" providerId="LiveId" clId="{011980AF-8FDA-41E2-9390-6CDCF23EFDB0}" dt="2022-01-09T19:21:06.537" v="1318" actId="20577"/>
          <ac:spMkLst>
            <pc:docMk/>
            <pc:sldMk cId="1711680002" sldId="271"/>
            <ac:spMk id="2" creationId="{82DC7DB7-C764-41A2-9BC8-80A5D9E506AD}"/>
          </ac:spMkLst>
        </pc:spChg>
        <pc:spChg chg="mod">
          <ac:chgData name="Celia Amosa Jimenez" userId="6c480442b31b8b03" providerId="LiveId" clId="{011980AF-8FDA-41E2-9390-6CDCF23EFDB0}" dt="2022-01-09T19:25:09.290" v="1557" actId="255"/>
          <ac:spMkLst>
            <pc:docMk/>
            <pc:sldMk cId="1711680002" sldId="271"/>
            <ac:spMk id="3" creationId="{50509CAB-7903-4764-9C95-A10327E821BE}"/>
          </ac:spMkLst>
        </pc:spChg>
        <pc:picChg chg="add mod">
          <ac:chgData name="Celia Amosa Jimenez" userId="6c480442b31b8b03" providerId="LiveId" clId="{011980AF-8FDA-41E2-9390-6CDCF23EFDB0}" dt="2022-01-09T19:24:17.038" v="1528" actId="1076"/>
          <ac:picMkLst>
            <pc:docMk/>
            <pc:sldMk cId="1711680002" sldId="271"/>
            <ac:picMk id="5" creationId="{651066FD-D218-48EC-8F86-14C49A0FCED7}"/>
          </ac:picMkLst>
        </pc:picChg>
      </pc:sldChg>
      <pc:sldChg chg="addSp delSp modSp new mod setBg setClrOvrMap">
        <pc:chgData name="Celia Amosa Jimenez" userId="6c480442b31b8b03" providerId="LiveId" clId="{011980AF-8FDA-41E2-9390-6CDCF23EFDB0}" dt="2022-01-25T17:46:29.913" v="2446" actId="20577"/>
        <pc:sldMkLst>
          <pc:docMk/>
          <pc:sldMk cId="2827087838" sldId="272"/>
        </pc:sldMkLst>
        <pc:spChg chg="mod">
          <ac:chgData name="Celia Amosa Jimenez" userId="6c480442b31b8b03" providerId="LiveId" clId="{011980AF-8FDA-41E2-9390-6CDCF23EFDB0}" dt="2022-01-09T19:43:38.137" v="1717" actId="207"/>
          <ac:spMkLst>
            <pc:docMk/>
            <pc:sldMk cId="2827087838" sldId="272"/>
            <ac:spMk id="2" creationId="{7DD66F36-CA79-41D3-9CD6-6F947A6CA4E9}"/>
          </ac:spMkLst>
        </pc:spChg>
        <pc:spChg chg="mod ord">
          <ac:chgData name="Celia Amosa Jimenez" userId="6c480442b31b8b03" providerId="LiveId" clId="{011980AF-8FDA-41E2-9390-6CDCF23EFDB0}" dt="2022-01-25T17:46:29.913" v="2446" actId="20577"/>
          <ac:spMkLst>
            <pc:docMk/>
            <pc:sldMk cId="2827087838" sldId="272"/>
            <ac:spMk id="3" creationId="{D6C706F3-6C33-407E-A5C6-F9EE46D45F71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10" creationId="{D6320AF9-619A-4175-865B-5663E1AEF4C5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11" creationId="{A65AC7D1-EAA9-48F5-B509-60A7F50BF703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16" creationId="{7E018740-5C2B-4A41-AC1A-7E68D1EC1954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18" creationId="{166F75A4-C475-4941-8EE2-B80A06A2C1BB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20" creationId="{A032553A-72E8-4B0D-8405-FF9771C9AF05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22" creationId="{765800AC-C3B9-498E-87BC-29FAE4C76B21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24" creationId="{1F9D6ACB-2FF4-49F9-978A-E0D5327FC635}"/>
          </ac:spMkLst>
        </pc:spChg>
        <pc:spChg chg="add del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26" creationId="{142BFA2A-77A0-4F60-A32A-685681C84889}"/>
          </ac:spMkLst>
        </pc:spChg>
        <pc:spChg chg="add">
          <ac:chgData name="Celia Amosa Jimenez" userId="6c480442b31b8b03" providerId="LiveId" clId="{011980AF-8FDA-41E2-9390-6CDCF23EFDB0}" dt="2022-01-09T19:43:24.333" v="1716" actId="26606"/>
          <ac:spMkLst>
            <pc:docMk/>
            <pc:sldMk cId="2827087838" sldId="272"/>
            <ac:spMk id="31" creationId="{3BCB5F6A-9EB0-40B0-9D13-3023E9A20508}"/>
          </ac:spMkLst>
        </pc:spChg>
        <pc:picChg chg="add del mod">
          <ac:chgData name="Celia Amosa Jimenez" userId="6c480442b31b8b03" providerId="LiveId" clId="{011980AF-8FDA-41E2-9390-6CDCF23EFDB0}" dt="2022-01-09T19:32:03.443" v="1597" actId="478"/>
          <ac:picMkLst>
            <pc:docMk/>
            <pc:sldMk cId="2827087838" sldId="272"/>
            <ac:picMk id="5" creationId="{DD75771A-CF22-47C1-A426-DA26B7BF12D9}"/>
          </ac:picMkLst>
        </pc:picChg>
        <pc:picChg chg="add mod">
          <ac:chgData name="Celia Amosa Jimenez" userId="6c480442b31b8b03" providerId="LiveId" clId="{011980AF-8FDA-41E2-9390-6CDCF23EFDB0}" dt="2022-01-09T19:43:24.333" v="1716" actId="26606"/>
          <ac:picMkLst>
            <pc:docMk/>
            <pc:sldMk cId="2827087838" sldId="272"/>
            <ac:picMk id="7" creationId="{CA7D9D45-F37C-440C-A421-E2B29CE2700D}"/>
          </ac:picMkLst>
        </pc:picChg>
        <pc:cxnChg chg="add del">
          <ac:chgData name="Celia Amosa Jimenez" userId="6c480442b31b8b03" providerId="LiveId" clId="{011980AF-8FDA-41E2-9390-6CDCF23EFDB0}" dt="2022-01-09T19:32:32.815" v="1599" actId="26606"/>
          <ac:cxnSpMkLst>
            <pc:docMk/>
            <pc:sldMk cId="2827087838" sldId="272"/>
            <ac:cxnSpMk id="8" creationId="{0B5F7E3B-C5F1-40E0-A491-558BAFBC1127}"/>
          </ac:cxnSpMkLst>
        </pc:cxnChg>
        <pc:cxnChg chg="add del">
          <ac:chgData name="Celia Amosa Jimenez" userId="6c480442b31b8b03" providerId="LiveId" clId="{011980AF-8FDA-41E2-9390-6CDCF23EFDB0}" dt="2022-01-09T19:43:24.333" v="1716" actId="26606"/>
          <ac:cxnSpMkLst>
            <pc:docMk/>
            <pc:sldMk cId="2827087838" sldId="272"/>
            <ac:cxnSpMk id="12" creationId="{063B6EC6-D752-4EE7-908B-F8F19E8C7FEA}"/>
          </ac:cxnSpMkLst>
        </pc:cxnChg>
        <pc:cxnChg chg="add del">
          <ac:chgData name="Celia Amosa Jimenez" userId="6c480442b31b8b03" providerId="LiveId" clId="{011980AF-8FDA-41E2-9390-6CDCF23EFDB0}" dt="2022-01-09T19:43:24.333" v="1716" actId="26606"/>
          <ac:cxnSpMkLst>
            <pc:docMk/>
            <pc:sldMk cId="2827087838" sldId="272"/>
            <ac:cxnSpMk id="14" creationId="{EFECD4E8-AD3E-4228-82A2-9461958EA94D}"/>
          </ac:cxnSpMkLst>
        </pc:cxnChg>
      </pc:sldChg>
      <pc:sldChg chg="addSp delSp modSp new mod setBg">
        <pc:chgData name="Celia Amosa Jimenez" userId="6c480442b31b8b03" providerId="LiveId" clId="{011980AF-8FDA-41E2-9390-6CDCF23EFDB0}" dt="2022-01-09T21:05:27.942" v="2412"/>
        <pc:sldMkLst>
          <pc:docMk/>
          <pc:sldMk cId="505096253" sldId="273"/>
        </pc:sldMkLst>
        <pc:spChg chg="mod">
          <ac:chgData name="Celia Amosa Jimenez" userId="6c480442b31b8b03" providerId="LiveId" clId="{011980AF-8FDA-41E2-9390-6CDCF23EFDB0}" dt="2022-01-09T19:38:03.720" v="1634" actId="26606"/>
          <ac:spMkLst>
            <pc:docMk/>
            <pc:sldMk cId="505096253" sldId="273"/>
            <ac:spMk id="2" creationId="{6CA36F47-89A4-407C-BB06-9F225FA8E973}"/>
          </ac:spMkLst>
        </pc:spChg>
        <pc:spChg chg="del">
          <ac:chgData name="Celia Amosa Jimenez" userId="6c480442b31b8b03" providerId="LiveId" clId="{011980AF-8FDA-41E2-9390-6CDCF23EFDB0}" dt="2022-01-09T19:33:19.635" v="1626" actId="931"/>
          <ac:spMkLst>
            <pc:docMk/>
            <pc:sldMk cId="505096253" sldId="273"/>
            <ac:spMk id="3" creationId="{9AE0D3D8-E865-4AF8-85BA-1B1BAA7B0C5E}"/>
          </ac:spMkLst>
        </pc:spChg>
        <pc:spChg chg="add del mod">
          <ac:chgData name="Celia Amosa Jimenez" userId="6c480442b31b8b03" providerId="LiveId" clId="{011980AF-8FDA-41E2-9390-6CDCF23EFDB0}" dt="2022-01-09T19:39:09.568" v="1646" actId="21"/>
          <ac:spMkLst>
            <pc:docMk/>
            <pc:sldMk cId="505096253" sldId="273"/>
            <ac:spMk id="9" creationId="{10CF349C-D5A9-4ACA-BE6F-67FD0B2B4384}"/>
          </ac:spMkLst>
        </pc:spChg>
        <pc:spChg chg="add del">
          <ac:chgData name="Celia Amosa Jimenez" userId="6c480442b31b8b03" providerId="LiveId" clId="{011980AF-8FDA-41E2-9390-6CDCF23EFDB0}" dt="2022-01-09T19:38:00.249" v="1633" actId="26606"/>
          <ac:spMkLst>
            <pc:docMk/>
            <pc:sldMk cId="505096253" sldId="273"/>
            <ac:spMk id="11" creationId="{91323A81-CCFC-4D62-9774-B454C0D55359}"/>
          </ac:spMkLst>
        </pc:spChg>
        <pc:spChg chg="add del">
          <ac:chgData name="Celia Amosa Jimenez" userId="6c480442b31b8b03" providerId="LiveId" clId="{011980AF-8FDA-41E2-9390-6CDCF23EFDB0}" dt="2022-01-09T19:38:00.249" v="1633" actId="26606"/>
          <ac:spMkLst>
            <pc:docMk/>
            <pc:sldMk cId="505096253" sldId="273"/>
            <ac:spMk id="14" creationId="{CB2BF8A1-F7A7-4038-AAB1-4E12874BAECF}"/>
          </ac:spMkLst>
        </pc:spChg>
        <pc:spChg chg="add del">
          <ac:chgData name="Celia Amosa Jimenez" userId="6c480442b31b8b03" providerId="LiveId" clId="{011980AF-8FDA-41E2-9390-6CDCF23EFDB0}" dt="2022-01-09T19:38:00.249" v="1633" actId="26606"/>
          <ac:spMkLst>
            <pc:docMk/>
            <pc:sldMk cId="505096253" sldId="273"/>
            <ac:spMk id="16" creationId="{1D908F00-8742-49C6-9C39-A04155715DB8}"/>
          </ac:spMkLst>
        </pc:spChg>
        <pc:picChg chg="add mod ord">
          <ac:chgData name="Celia Amosa Jimenez" userId="6c480442b31b8b03" providerId="LiveId" clId="{011980AF-8FDA-41E2-9390-6CDCF23EFDB0}" dt="2022-01-09T19:38:49.180" v="1644" actId="1076"/>
          <ac:picMkLst>
            <pc:docMk/>
            <pc:sldMk cId="505096253" sldId="273"/>
            <ac:picMk id="5" creationId="{38651F7E-9892-46A3-8D5E-DA35F3AAA9C8}"/>
          </ac:picMkLst>
        </pc:picChg>
        <pc:picChg chg="add mod">
          <ac:chgData name="Celia Amosa Jimenez" userId="6c480442b31b8b03" providerId="LiveId" clId="{011980AF-8FDA-41E2-9390-6CDCF23EFDB0}" dt="2022-01-09T19:38:38.349" v="1641" actId="1076"/>
          <ac:picMkLst>
            <pc:docMk/>
            <pc:sldMk cId="505096253" sldId="273"/>
            <ac:picMk id="7" creationId="{8FFBE3AF-9D85-4BCA-86CE-267EA6E21C61}"/>
          </ac:picMkLst>
        </pc:picChg>
        <pc:picChg chg="add del mod">
          <ac:chgData name="Celia Amosa Jimenez" userId="6c480442b31b8b03" providerId="LiveId" clId="{011980AF-8FDA-41E2-9390-6CDCF23EFDB0}" dt="2022-01-09T19:42:49.924" v="1712" actId="21"/>
          <ac:picMkLst>
            <pc:docMk/>
            <pc:sldMk cId="505096253" sldId="273"/>
            <ac:picMk id="10" creationId="{E6239E5D-E312-4296-B326-FF142481DE26}"/>
          </ac:picMkLst>
        </pc:picChg>
      </pc:sldChg>
      <pc:sldChg chg="addSp delSp modSp new mod setBg">
        <pc:chgData name="Celia Amosa Jimenez" userId="6c480442b31b8b03" providerId="LiveId" clId="{011980AF-8FDA-41E2-9390-6CDCF23EFDB0}" dt="2022-01-09T21:05:27.942" v="2412"/>
        <pc:sldMkLst>
          <pc:docMk/>
          <pc:sldMk cId="1260880540" sldId="274"/>
        </pc:sldMkLst>
        <pc:spChg chg="mod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" creationId="{D93F7840-B8E3-47C8-A75F-D80F12DDAC7D}"/>
          </ac:spMkLst>
        </pc:spChg>
        <pc:spChg chg="mod ord">
          <ac:chgData name="Celia Amosa Jimenez" userId="6c480442b31b8b03" providerId="LiveId" clId="{011980AF-8FDA-41E2-9390-6CDCF23EFDB0}" dt="2022-01-09T19:52:45.745" v="1819" actId="14100"/>
          <ac:spMkLst>
            <pc:docMk/>
            <pc:sldMk cId="1260880540" sldId="274"/>
            <ac:spMk id="3" creationId="{A5A83D2C-45DD-4DCB-9F9E-4A7DC18957C8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10" creationId="{A65AC7D1-EAA9-48F5-B509-60A7F50BF703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12" creationId="{D6320AF9-619A-4175-865B-5663E1AEF4C5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18" creationId="{7E018740-5C2B-4A41-AC1A-7E68D1EC1954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0" creationId="{166F75A4-C475-4941-8EE2-B80A06A2C1BB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2" creationId="{A032553A-72E8-4B0D-8405-FF9771C9AF05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4" creationId="{765800AC-C3B9-498E-87BC-29FAE4C76B21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6" creationId="{1F9D6ACB-2FF4-49F9-978A-E0D5327FC635}"/>
          </ac:spMkLst>
        </pc:spChg>
        <pc:spChg chg="add del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28" creationId="{A5EC319D-0FEA-4B95-A3EA-01E35672C95B}"/>
          </ac:spMkLst>
        </pc:spChg>
        <pc:spChg chg="add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33" creationId="{9F4444CE-BC8D-4D61-B303-4C05614E62AB}"/>
          </ac:spMkLst>
        </pc:spChg>
        <pc:spChg chg="add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35" creationId="{62423CA5-E2E1-4789-B759-9906C1C94063}"/>
          </ac:spMkLst>
        </pc:spChg>
        <pc:spChg chg="add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37" creationId="{73772B81-181F-48B7-8826-4D9686D15DF5}"/>
          </ac:spMkLst>
        </pc:spChg>
        <pc:spChg chg="add">
          <ac:chgData name="Celia Amosa Jimenez" userId="6c480442b31b8b03" providerId="LiveId" clId="{011980AF-8FDA-41E2-9390-6CDCF23EFDB0}" dt="2022-01-09T19:51:56.296" v="1810" actId="26606"/>
          <ac:spMkLst>
            <pc:docMk/>
            <pc:sldMk cId="1260880540" sldId="274"/>
            <ac:spMk id="39" creationId="{B2205F6E-03C6-4E92-877C-E2482F6599AA}"/>
          </ac:spMkLst>
        </pc:spChg>
        <pc:picChg chg="add mod ord">
          <ac:chgData name="Celia Amosa Jimenez" userId="6c480442b31b8b03" providerId="LiveId" clId="{011980AF-8FDA-41E2-9390-6CDCF23EFDB0}" dt="2022-01-09T19:53:04.967" v="1822" actId="1076"/>
          <ac:picMkLst>
            <pc:docMk/>
            <pc:sldMk cId="1260880540" sldId="274"/>
            <ac:picMk id="5" creationId="{60990121-AE38-4880-A61E-4FC370752599}"/>
          </ac:picMkLst>
        </pc:picChg>
        <pc:cxnChg chg="add del">
          <ac:chgData name="Celia Amosa Jimenez" userId="6c480442b31b8b03" providerId="LiveId" clId="{011980AF-8FDA-41E2-9390-6CDCF23EFDB0}" dt="2022-01-09T19:51:56.296" v="1810" actId="26606"/>
          <ac:cxnSpMkLst>
            <pc:docMk/>
            <pc:sldMk cId="1260880540" sldId="274"/>
            <ac:cxnSpMk id="14" creationId="{063B6EC6-D752-4EE7-908B-F8F19E8C7FEA}"/>
          </ac:cxnSpMkLst>
        </pc:cxnChg>
        <pc:cxnChg chg="add del">
          <ac:chgData name="Celia Amosa Jimenez" userId="6c480442b31b8b03" providerId="LiveId" clId="{011980AF-8FDA-41E2-9390-6CDCF23EFDB0}" dt="2022-01-09T19:51:56.296" v="1810" actId="26606"/>
          <ac:cxnSpMkLst>
            <pc:docMk/>
            <pc:sldMk cId="1260880540" sldId="274"/>
            <ac:cxnSpMk id="16" creationId="{EFECD4E8-AD3E-4228-82A2-9461958EA94D}"/>
          </ac:cxnSpMkLst>
        </pc:cxnChg>
      </pc:sldChg>
      <pc:sldChg chg="modSp new del mod">
        <pc:chgData name="Celia Amosa Jimenez" userId="6c480442b31b8b03" providerId="LiveId" clId="{011980AF-8FDA-41E2-9390-6CDCF23EFDB0}" dt="2022-01-09T19:45:24.282" v="1718" actId="2696"/>
        <pc:sldMkLst>
          <pc:docMk/>
          <pc:sldMk cId="1473674139" sldId="274"/>
        </pc:sldMkLst>
        <pc:spChg chg="mod">
          <ac:chgData name="Celia Amosa Jimenez" userId="6c480442b31b8b03" providerId="LiveId" clId="{011980AF-8FDA-41E2-9390-6CDCF23EFDB0}" dt="2022-01-09T19:40:33.182" v="1700" actId="20577"/>
          <ac:spMkLst>
            <pc:docMk/>
            <pc:sldMk cId="1473674139" sldId="274"/>
            <ac:spMk id="2" creationId="{B4C787F6-7E16-4DE3-9D52-C53620E9787D}"/>
          </ac:spMkLst>
        </pc:spChg>
        <pc:spChg chg="mod">
          <ac:chgData name="Celia Amosa Jimenez" userId="6c480442b31b8b03" providerId="LiveId" clId="{011980AF-8FDA-41E2-9390-6CDCF23EFDB0}" dt="2022-01-09T19:40:55.744" v="1707" actId="20577"/>
          <ac:spMkLst>
            <pc:docMk/>
            <pc:sldMk cId="1473674139" sldId="274"/>
            <ac:spMk id="3" creationId="{8384B002-2C7D-4B44-A581-5B962988369E}"/>
          </ac:spMkLst>
        </pc:spChg>
      </pc:sldChg>
      <pc:sldChg chg="addSp modSp new mod setBg">
        <pc:chgData name="Celia Amosa Jimenez" userId="6c480442b31b8b03" providerId="LiveId" clId="{011980AF-8FDA-41E2-9390-6CDCF23EFDB0}" dt="2022-01-25T17:47:16.844" v="2447" actId="20577"/>
        <pc:sldMkLst>
          <pc:docMk/>
          <pc:sldMk cId="2215354963" sldId="275"/>
        </pc:sldMkLst>
        <pc:spChg chg="mod">
          <ac:chgData name="Celia Amosa Jimenez" userId="6c480442b31b8b03" providerId="LiveId" clId="{011980AF-8FDA-41E2-9390-6CDCF23EFDB0}" dt="2022-01-09T19:58:22.092" v="1890" actId="1076"/>
          <ac:spMkLst>
            <pc:docMk/>
            <pc:sldMk cId="2215354963" sldId="275"/>
            <ac:spMk id="2" creationId="{558C926A-717C-46DA-9D65-ADFC2A3DF2B6}"/>
          </ac:spMkLst>
        </pc:spChg>
        <pc:spChg chg="mod ord">
          <ac:chgData name="Celia Amosa Jimenez" userId="6c480442b31b8b03" providerId="LiveId" clId="{011980AF-8FDA-41E2-9390-6CDCF23EFDB0}" dt="2022-01-25T17:47:16.844" v="2447" actId="20577"/>
          <ac:spMkLst>
            <pc:docMk/>
            <pc:sldMk cId="2215354963" sldId="275"/>
            <ac:spMk id="3" creationId="{159E0D7D-B432-4EFD-AFF3-525CF74C8AEC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10" creationId="{A65AC7D1-EAA9-48F5-B509-60A7F50BF703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12" creationId="{D6320AF9-619A-4175-865B-5663E1AEF4C5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18" creationId="{7E018740-5C2B-4A41-AC1A-7E68D1EC1954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20" creationId="{166F75A4-C475-4941-8EE2-B80A06A2C1BB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22" creationId="{A032553A-72E8-4B0D-8405-FF9771C9AF05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24" creationId="{765800AC-C3B9-498E-87BC-29FAE4C76B21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26" creationId="{1F9D6ACB-2FF4-49F9-978A-E0D5327FC635}"/>
          </ac:spMkLst>
        </pc:spChg>
        <pc:spChg chg="add">
          <ac:chgData name="Celia Amosa Jimenez" userId="6c480442b31b8b03" providerId="LiveId" clId="{011980AF-8FDA-41E2-9390-6CDCF23EFDB0}" dt="2022-01-09T19:57:20.473" v="1873" actId="26606"/>
          <ac:spMkLst>
            <pc:docMk/>
            <pc:sldMk cId="2215354963" sldId="275"/>
            <ac:spMk id="28" creationId="{A5EC319D-0FEA-4B95-A3EA-01E35672C95B}"/>
          </ac:spMkLst>
        </pc:spChg>
        <pc:picChg chg="add mod">
          <ac:chgData name="Celia Amosa Jimenez" userId="6c480442b31b8b03" providerId="LiveId" clId="{011980AF-8FDA-41E2-9390-6CDCF23EFDB0}" dt="2022-01-09T19:57:36.828" v="1879" actId="14100"/>
          <ac:picMkLst>
            <pc:docMk/>
            <pc:sldMk cId="2215354963" sldId="275"/>
            <ac:picMk id="5" creationId="{66F0CB43-90FB-4F0A-B386-61E9C78C45E8}"/>
          </ac:picMkLst>
        </pc:picChg>
        <pc:cxnChg chg="add">
          <ac:chgData name="Celia Amosa Jimenez" userId="6c480442b31b8b03" providerId="LiveId" clId="{011980AF-8FDA-41E2-9390-6CDCF23EFDB0}" dt="2022-01-09T19:57:20.473" v="1873" actId="26606"/>
          <ac:cxnSpMkLst>
            <pc:docMk/>
            <pc:sldMk cId="2215354963" sldId="275"/>
            <ac:cxnSpMk id="14" creationId="{063B6EC6-D752-4EE7-908B-F8F19E8C7FEA}"/>
          </ac:cxnSpMkLst>
        </pc:cxnChg>
        <pc:cxnChg chg="add">
          <ac:chgData name="Celia Amosa Jimenez" userId="6c480442b31b8b03" providerId="LiveId" clId="{011980AF-8FDA-41E2-9390-6CDCF23EFDB0}" dt="2022-01-09T19:57:20.473" v="1873" actId="26606"/>
          <ac:cxnSpMkLst>
            <pc:docMk/>
            <pc:sldMk cId="2215354963" sldId="275"/>
            <ac:cxnSpMk id="16" creationId="{EFECD4E8-AD3E-4228-82A2-9461958EA94D}"/>
          </ac:cxnSpMkLst>
        </pc:cxnChg>
      </pc:sldChg>
      <pc:sldChg chg="modSp new mod">
        <pc:chgData name="Celia Amosa Jimenez" userId="6c480442b31b8b03" providerId="LiveId" clId="{011980AF-8FDA-41E2-9390-6CDCF23EFDB0}" dt="2022-01-25T17:47:37.471" v="2450" actId="20577"/>
        <pc:sldMkLst>
          <pc:docMk/>
          <pc:sldMk cId="3858038864" sldId="276"/>
        </pc:sldMkLst>
        <pc:spChg chg="mod">
          <ac:chgData name="Celia Amosa Jimenez" userId="6c480442b31b8b03" providerId="LiveId" clId="{011980AF-8FDA-41E2-9390-6CDCF23EFDB0}" dt="2022-01-09T19:59:04.030" v="1915" actId="20577"/>
          <ac:spMkLst>
            <pc:docMk/>
            <pc:sldMk cId="3858038864" sldId="276"/>
            <ac:spMk id="2" creationId="{00B6A294-BDB5-4ED3-8457-2BC649D325DF}"/>
          </ac:spMkLst>
        </pc:spChg>
        <pc:spChg chg="mod">
          <ac:chgData name="Celia Amosa Jimenez" userId="6c480442b31b8b03" providerId="LiveId" clId="{011980AF-8FDA-41E2-9390-6CDCF23EFDB0}" dt="2022-01-25T17:47:37.471" v="2450" actId="20577"/>
          <ac:spMkLst>
            <pc:docMk/>
            <pc:sldMk cId="3858038864" sldId="276"/>
            <ac:spMk id="3" creationId="{180B6361-7730-46E5-83BC-3CB8B1261076}"/>
          </ac:spMkLst>
        </pc:spChg>
      </pc:sldChg>
      <pc:sldChg chg="addSp modSp new mod setBg">
        <pc:chgData name="Celia Amosa Jimenez" userId="6c480442b31b8b03" providerId="LiveId" clId="{011980AF-8FDA-41E2-9390-6CDCF23EFDB0}" dt="2022-01-09T21:05:27.942" v="2412"/>
        <pc:sldMkLst>
          <pc:docMk/>
          <pc:sldMk cId="2899386823" sldId="277"/>
        </pc:sldMkLst>
        <pc:spChg chg="mod">
          <ac:chgData name="Celia Amosa Jimenez" userId="6c480442b31b8b03" providerId="LiveId" clId="{011980AF-8FDA-41E2-9390-6CDCF23EFDB0}" dt="2022-01-09T20:09:25.067" v="2083" actId="26606"/>
          <ac:spMkLst>
            <pc:docMk/>
            <pc:sldMk cId="2899386823" sldId="277"/>
            <ac:spMk id="2" creationId="{A7F1823C-3F18-4E28-8054-5E37AA2C5432}"/>
          </ac:spMkLst>
        </pc:spChg>
        <pc:spChg chg="mod">
          <ac:chgData name="Celia Amosa Jimenez" userId="6c480442b31b8b03" providerId="LiveId" clId="{011980AF-8FDA-41E2-9390-6CDCF23EFDB0}" dt="2022-01-09T20:10:18.523" v="2097" actId="27636"/>
          <ac:spMkLst>
            <pc:docMk/>
            <pc:sldMk cId="2899386823" sldId="277"/>
            <ac:spMk id="3" creationId="{AFB44A91-AE9A-49A8-BB56-1E8F46823318}"/>
          </ac:spMkLst>
        </pc:spChg>
        <pc:spChg chg="add">
          <ac:chgData name="Celia Amosa Jimenez" userId="6c480442b31b8b03" providerId="LiveId" clId="{011980AF-8FDA-41E2-9390-6CDCF23EFDB0}" dt="2022-01-09T20:09:25.067" v="2083" actId="26606"/>
          <ac:spMkLst>
            <pc:docMk/>
            <pc:sldMk cId="2899386823" sldId="277"/>
            <ac:spMk id="10" creationId="{9F4444CE-BC8D-4D61-B303-4C05614E62AB}"/>
          </ac:spMkLst>
        </pc:spChg>
        <pc:spChg chg="add">
          <ac:chgData name="Celia Amosa Jimenez" userId="6c480442b31b8b03" providerId="LiveId" clId="{011980AF-8FDA-41E2-9390-6CDCF23EFDB0}" dt="2022-01-09T20:09:25.067" v="2083" actId="26606"/>
          <ac:spMkLst>
            <pc:docMk/>
            <pc:sldMk cId="2899386823" sldId="277"/>
            <ac:spMk id="12" creationId="{62423CA5-E2E1-4789-B759-9906C1C94063}"/>
          </ac:spMkLst>
        </pc:spChg>
        <pc:spChg chg="add">
          <ac:chgData name="Celia Amosa Jimenez" userId="6c480442b31b8b03" providerId="LiveId" clId="{011980AF-8FDA-41E2-9390-6CDCF23EFDB0}" dt="2022-01-09T20:09:25.067" v="2083" actId="26606"/>
          <ac:spMkLst>
            <pc:docMk/>
            <pc:sldMk cId="2899386823" sldId="277"/>
            <ac:spMk id="14" creationId="{73772B81-181F-48B7-8826-4D9686D15DF5}"/>
          </ac:spMkLst>
        </pc:spChg>
        <pc:spChg chg="add">
          <ac:chgData name="Celia Amosa Jimenez" userId="6c480442b31b8b03" providerId="LiveId" clId="{011980AF-8FDA-41E2-9390-6CDCF23EFDB0}" dt="2022-01-09T20:09:25.067" v="2083" actId="26606"/>
          <ac:spMkLst>
            <pc:docMk/>
            <pc:sldMk cId="2899386823" sldId="277"/>
            <ac:spMk id="16" creationId="{B2205F6E-03C6-4E92-877C-E2482F6599AA}"/>
          </ac:spMkLst>
        </pc:spChg>
        <pc:picChg chg="add mod">
          <ac:chgData name="Celia Amosa Jimenez" userId="6c480442b31b8b03" providerId="LiveId" clId="{011980AF-8FDA-41E2-9390-6CDCF23EFDB0}" dt="2022-01-09T20:09:54.234" v="2090" actId="14100"/>
          <ac:picMkLst>
            <pc:docMk/>
            <pc:sldMk cId="2899386823" sldId="277"/>
            <ac:picMk id="5" creationId="{B07F4AD8-5B44-45BC-9B4E-8E84CA4472B5}"/>
          </ac:picMkLst>
        </pc:picChg>
      </pc:sldChg>
      <pc:sldChg chg="addSp modSp new mod setBg">
        <pc:chgData name="Celia Amosa Jimenez" userId="6c480442b31b8b03" providerId="LiveId" clId="{011980AF-8FDA-41E2-9390-6CDCF23EFDB0}" dt="2022-01-09T21:05:27.942" v="2412"/>
        <pc:sldMkLst>
          <pc:docMk/>
          <pc:sldMk cId="4128354308" sldId="278"/>
        </pc:sldMkLst>
        <pc:spChg chg="mod">
          <ac:chgData name="Celia Amosa Jimenez" userId="6c480442b31b8b03" providerId="LiveId" clId="{011980AF-8FDA-41E2-9390-6CDCF23EFDB0}" dt="2022-01-09T20:41:02.510" v="2142" actId="26606"/>
          <ac:spMkLst>
            <pc:docMk/>
            <pc:sldMk cId="4128354308" sldId="278"/>
            <ac:spMk id="2" creationId="{166ED6E2-B31F-4FF7-AC50-82FC4B9F9F08}"/>
          </ac:spMkLst>
        </pc:spChg>
        <pc:spChg chg="mod">
          <ac:chgData name="Celia Amosa Jimenez" userId="6c480442b31b8b03" providerId="LiveId" clId="{011980AF-8FDA-41E2-9390-6CDCF23EFDB0}" dt="2022-01-09T20:41:54.953" v="2149" actId="1076"/>
          <ac:spMkLst>
            <pc:docMk/>
            <pc:sldMk cId="4128354308" sldId="278"/>
            <ac:spMk id="3" creationId="{DEF53CA8-D5F8-48BF-85F0-D027CDEBC4FD}"/>
          </ac:spMkLst>
        </pc:spChg>
        <pc:spChg chg="add">
          <ac:chgData name="Celia Amosa Jimenez" userId="6c480442b31b8b03" providerId="LiveId" clId="{011980AF-8FDA-41E2-9390-6CDCF23EFDB0}" dt="2022-01-09T20:41:02.510" v="2142" actId="26606"/>
          <ac:spMkLst>
            <pc:docMk/>
            <pc:sldMk cId="4128354308" sldId="278"/>
            <ac:spMk id="10" creationId="{3BCB5F6A-9EB0-40B0-9D13-3023E9A20508}"/>
          </ac:spMkLst>
        </pc:spChg>
        <pc:picChg chg="add mod">
          <ac:chgData name="Celia Amosa Jimenez" userId="6c480442b31b8b03" providerId="LiveId" clId="{011980AF-8FDA-41E2-9390-6CDCF23EFDB0}" dt="2022-01-09T20:41:02.510" v="2142" actId="26606"/>
          <ac:picMkLst>
            <pc:docMk/>
            <pc:sldMk cId="4128354308" sldId="278"/>
            <ac:picMk id="5" creationId="{8F8BDD2E-C2CD-4A32-A357-68EC84ECD472}"/>
          </ac:picMkLst>
        </pc:picChg>
      </pc:sldChg>
      <pc:sldChg chg="addSp modSp new mod setBg">
        <pc:chgData name="Celia Amosa Jimenez" userId="6c480442b31b8b03" providerId="LiveId" clId="{011980AF-8FDA-41E2-9390-6CDCF23EFDB0}" dt="2022-01-09T21:05:27.942" v="2412"/>
        <pc:sldMkLst>
          <pc:docMk/>
          <pc:sldMk cId="190666356" sldId="279"/>
        </pc:sldMkLst>
        <pc:spChg chg="mo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" creationId="{DF9DC2FF-6BEA-4C63-86ED-5A3C7CACFF0C}"/>
          </ac:spMkLst>
        </pc:spChg>
        <pc:spChg chg="mod ord">
          <ac:chgData name="Celia Amosa Jimenez" userId="6c480442b31b8b03" providerId="LiveId" clId="{011980AF-8FDA-41E2-9390-6CDCF23EFDB0}" dt="2022-01-09T20:46:41.317" v="2208" actId="27636"/>
          <ac:spMkLst>
            <pc:docMk/>
            <pc:sldMk cId="190666356" sldId="279"/>
            <ac:spMk id="3" creationId="{827B0600-DDE8-4BD8-A04B-BE0544B5989E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10" creationId="{A65AC7D1-EAA9-48F5-B509-60A7F50BF703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12" creationId="{D6320AF9-619A-4175-865B-5663E1AEF4C5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18" creationId="{7E018740-5C2B-4A41-AC1A-7E68D1EC1954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0" creationId="{166F75A4-C475-4941-8EE2-B80A06A2C1BB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2" creationId="{A032553A-72E8-4B0D-8405-FF9771C9AF05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4" creationId="{765800AC-C3B9-498E-87BC-29FAE4C76B21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6" creationId="{1F9D6ACB-2FF4-49F9-978A-E0D5327FC635}"/>
          </ac:spMkLst>
        </pc:spChg>
        <pc:spChg chg="add">
          <ac:chgData name="Celia Amosa Jimenez" userId="6c480442b31b8b03" providerId="LiveId" clId="{011980AF-8FDA-41E2-9390-6CDCF23EFDB0}" dt="2022-01-09T20:45:57.779" v="2197" actId="26606"/>
          <ac:spMkLst>
            <pc:docMk/>
            <pc:sldMk cId="190666356" sldId="279"/>
            <ac:spMk id="28" creationId="{A5EC319D-0FEA-4B95-A3EA-01E35672C95B}"/>
          </ac:spMkLst>
        </pc:spChg>
        <pc:picChg chg="add mod">
          <ac:chgData name="Celia Amosa Jimenez" userId="6c480442b31b8b03" providerId="LiveId" clId="{011980AF-8FDA-41E2-9390-6CDCF23EFDB0}" dt="2022-01-09T20:46:25.366" v="2204" actId="14100"/>
          <ac:picMkLst>
            <pc:docMk/>
            <pc:sldMk cId="190666356" sldId="279"/>
            <ac:picMk id="5" creationId="{376FDFD7-7C66-4CE8-9305-890D7CF15319}"/>
          </ac:picMkLst>
        </pc:picChg>
        <pc:cxnChg chg="add">
          <ac:chgData name="Celia Amosa Jimenez" userId="6c480442b31b8b03" providerId="LiveId" clId="{011980AF-8FDA-41E2-9390-6CDCF23EFDB0}" dt="2022-01-09T20:45:57.779" v="2197" actId="26606"/>
          <ac:cxnSpMkLst>
            <pc:docMk/>
            <pc:sldMk cId="190666356" sldId="279"/>
            <ac:cxnSpMk id="14" creationId="{063B6EC6-D752-4EE7-908B-F8F19E8C7FEA}"/>
          </ac:cxnSpMkLst>
        </pc:cxnChg>
        <pc:cxnChg chg="add">
          <ac:chgData name="Celia Amosa Jimenez" userId="6c480442b31b8b03" providerId="LiveId" clId="{011980AF-8FDA-41E2-9390-6CDCF23EFDB0}" dt="2022-01-09T20:45:57.779" v="2197" actId="26606"/>
          <ac:cxnSpMkLst>
            <pc:docMk/>
            <pc:sldMk cId="190666356" sldId="279"/>
            <ac:cxnSpMk id="16" creationId="{EFECD4E8-AD3E-4228-82A2-9461958EA94D}"/>
          </ac:cxnSpMkLst>
        </pc:cxnChg>
      </pc:sldChg>
      <pc:sldChg chg="addSp delSp modSp new mod setBg setClrOvrMap">
        <pc:chgData name="Celia Amosa Jimenez" userId="6c480442b31b8b03" providerId="LiveId" clId="{011980AF-8FDA-41E2-9390-6CDCF23EFDB0}" dt="2022-01-09T21:05:27.942" v="2412"/>
        <pc:sldMkLst>
          <pc:docMk/>
          <pc:sldMk cId="63304274" sldId="280"/>
        </pc:sldMkLst>
        <pc:spChg chg="mod">
          <ac:chgData name="Celia Amosa Jimenez" userId="6c480442b31b8b03" providerId="LiveId" clId="{011980AF-8FDA-41E2-9390-6CDCF23EFDB0}" dt="2022-01-09T20:54:42.932" v="2265" actId="207"/>
          <ac:spMkLst>
            <pc:docMk/>
            <pc:sldMk cId="63304274" sldId="280"/>
            <ac:spMk id="2" creationId="{65B6CB52-042E-4426-965C-F9E9341042C9}"/>
          </ac:spMkLst>
        </pc:spChg>
        <pc:spChg chg="add del mod ord">
          <ac:chgData name="Celia Amosa Jimenez" userId="6c480442b31b8b03" providerId="LiveId" clId="{011980AF-8FDA-41E2-9390-6CDCF23EFDB0}" dt="2022-01-09T20:54:48.316" v="2266" actId="1076"/>
          <ac:spMkLst>
            <pc:docMk/>
            <pc:sldMk cId="63304274" sldId="280"/>
            <ac:spMk id="3" creationId="{65AFC42E-9BA0-4E94-BA6E-9F75C777ADDD}"/>
          </ac:spMkLst>
        </pc:spChg>
        <pc:spChg chg="add del">
          <ac:chgData name="Celia Amosa Jimenez" userId="6c480442b31b8b03" providerId="LiveId" clId="{011980AF-8FDA-41E2-9390-6CDCF23EFDB0}" dt="2022-01-09T20:54:08.994" v="2259" actId="26606"/>
          <ac:spMkLst>
            <pc:docMk/>
            <pc:sldMk cId="63304274" sldId="280"/>
            <ac:spMk id="11" creationId="{9F8803AC-EE0E-40C2-AD46-FD84FAD82220}"/>
          </ac:spMkLst>
        </pc:spChg>
        <pc:spChg chg="add del">
          <ac:chgData name="Celia Amosa Jimenez" userId="6c480442b31b8b03" providerId="LiveId" clId="{011980AF-8FDA-41E2-9390-6CDCF23EFDB0}" dt="2022-01-09T20:54:08.994" v="2259" actId="26606"/>
          <ac:spMkLst>
            <pc:docMk/>
            <pc:sldMk cId="63304274" sldId="280"/>
            <ac:spMk id="13" creationId="{051A3413-562D-435C-AAE4-56808F0CBC73}"/>
          </ac:spMkLst>
        </pc:spChg>
        <pc:spChg chg="add">
          <ac:chgData name="Celia Amosa Jimenez" userId="6c480442b31b8b03" providerId="LiveId" clId="{011980AF-8FDA-41E2-9390-6CDCF23EFDB0}" dt="2022-01-09T20:54:08.994" v="2259" actId="26606"/>
          <ac:spMkLst>
            <pc:docMk/>
            <pc:sldMk cId="63304274" sldId="280"/>
            <ac:spMk id="18" creationId="{3BCB5F6A-9EB0-40B0-9D13-3023E9A20508}"/>
          </ac:spMkLst>
        </pc:spChg>
        <pc:graphicFrameChg chg="add del mod">
          <ac:chgData name="Celia Amosa Jimenez" userId="6c480442b31b8b03" providerId="LiveId" clId="{011980AF-8FDA-41E2-9390-6CDCF23EFDB0}" dt="2022-01-09T20:49:36.445" v="2251" actId="12084"/>
          <ac:graphicFrameMkLst>
            <pc:docMk/>
            <pc:sldMk cId="63304274" sldId="280"/>
            <ac:graphicFrameMk id="4" creationId="{BA1C7300-7657-4023-8926-FF98038FD973}"/>
          </ac:graphicFrameMkLst>
        </pc:graphicFrameChg>
        <pc:picChg chg="add mod ord">
          <ac:chgData name="Celia Amosa Jimenez" userId="6c480442b31b8b03" providerId="LiveId" clId="{011980AF-8FDA-41E2-9390-6CDCF23EFDB0}" dt="2022-01-09T20:54:08.994" v="2259" actId="26606"/>
          <ac:picMkLst>
            <pc:docMk/>
            <pc:sldMk cId="63304274" sldId="280"/>
            <ac:picMk id="6" creationId="{6F7540CF-103C-4EA1-965F-6E7AC64BE744}"/>
          </ac:picMkLst>
        </pc:picChg>
      </pc:sldChg>
      <pc:sldChg chg="addSp delSp modSp new mod setBg">
        <pc:chgData name="Celia Amosa Jimenez" userId="6c480442b31b8b03" providerId="LiveId" clId="{011980AF-8FDA-41E2-9390-6CDCF23EFDB0}" dt="2022-01-09T21:05:27.942" v="2412"/>
        <pc:sldMkLst>
          <pc:docMk/>
          <pc:sldMk cId="421901616" sldId="281"/>
        </pc:sldMkLst>
        <pc:spChg chg="mo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2" creationId="{6E29FD3A-3608-407F-9ACD-89EDA5582A35}"/>
          </ac:spMkLst>
        </pc:spChg>
        <pc:spChg chg="del">
          <ac:chgData name="Celia Amosa Jimenez" userId="6c480442b31b8b03" providerId="LiveId" clId="{011980AF-8FDA-41E2-9390-6CDCF23EFDB0}" dt="2022-01-09T20:55:29.610" v="2292" actId="12084"/>
          <ac:spMkLst>
            <pc:docMk/>
            <pc:sldMk cId="421901616" sldId="281"/>
            <ac:spMk id="3" creationId="{AB4CDC5E-0D79-4865-9C92-E5AC94ED4F66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15" creationId="{3F088236-D655-4F88-B238-E16762358025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17" creationId="{3DAC0C92-199E-475C-9390-119A9B027276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19" creationId="{C4CFB339-0ED8-4FE2-9EF1-6D1375B8499B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21" creationId="{31896C80-2069-4431-9C19-83B913734490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23" creationId="{BF120A21-0841-4823-B0C4-28AEBCEF9B78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25" creationId="{DBB05BAE-BBD3-4289-899F-A6851503C6B0}"/>
          </ac:spMkLst>
        </pc:spChg>
        <pc:spChg chg="add">
          <ac:chgData name="Celia Amosa Jimenez" userId="6c480442b31b8b03" providerId="LiveId" clId="{011980AF-8FDA-41E2-9390-6CDCF23EFDB0}" dt="2022-01-09T20:58:58.103" v="2352" actId="26606"/>
          <ac:spMkLst>
            <pc:docMk/>
            <pc:sldMk cId="421901616" sldId="281"/>
            <ac:spMk id="27" creationId="{9874D11C-36F5-4BBE-A490-019A54E953B0}"/>
          </ac:spMkLst>
        </pc:spChg>
        <pc:graphicFrameChg chg="add mod modGraphic">
          <ac:chgData name="Celia Amosa Jimenez" userId="6c480442b31b8b03" providerId="LiveId" clId="{011980AF-8FDA-41E2-9390-6CDCF23EFDB0}" dt="2022-01-09T20:59:15.204" v="2356" actId="14100"/>
          <ac:graphicFrameMkLst>
            <pc:docMk/>
            <pc:sldMk cId="421901616" sldId="281"/>
            <ac:graphicFrameMk id="4" creationId="{8F109901-8893-4138-A4F0-C871F157C38F}"/>
          </ac:graphicFrameMkLst>
        </pc:graphicFrameChg>
        <pc:picChg chg="add mod ord">
          <ac:chgData name="Celia Amosa Jimenez" userId="6c480442b31b8b03" providerId="LiveId" clId="{011980AF-8FDA-41E2-9390-6CDCF23EFDB0}" dt="2022-01-09T20:59:37.776" v="2359" actId="14100"/>
          <ac:picMkLst>
            <pc:docMk/>
            <pc:sldMk cId="421901616" sldId="281"/>
            <ac:picMk id="6" creationId="{80A6A959-982E-4EAD-8BD2-88F843ECE167}"/>
          </ac:picMkLst>
        </pc:picChg>
        <pc:cxnChg chg="add">
          <ac:chgData name="Celia Amosa Jimenez" userId="6c480442b31b8b03" providerId="LiveId" clId="{011980AF-8FDA-41E2-9390-6CDCF23EFDB0}" dt="2022-01-09T20:58:58.103" v="2352" actId="26606"/>
          <ac:cxnSpMkLst>
            <pc:docMk/>
            <pc:sldMk cId="421901616" sldId="281"/>
            <ac:cxnSpMk id="11" creationId="{64FA5DFF-7FE6-4855-84E6-DFA78EE978BD}"/>
          </ac:cxnSpMkLst>
        </pc:cxnChg>
        <pc:cxnChg chg="add">
          <ac:chgData name="Celia Amosa Jimenez" userId="6c480442b31b8b03" providerId="LiveId" clId="{011980AF-8FDA-41E2-9390-6CDCF23EFDB0}" dt="2022-01-09T20:58:58.103" v="2352" actId="26606"/>
          <ac:cxnSpMkLst>
            <pc:docMk/>
            <pc:sldMk cId="421901616" sldId="281"/>
            <ac:cxnSpMk id="13" creationId="{2AFD8CBA-54A3-4363-991B-B9C631BBFA74}"/>
          </ac:cxnSpMkLst>
        </pc:cxnChg>
      </pc:sldChg>
      <pc:sldChg chg="modSp new mod">
        <pc:chgData name="Celia Amosa Jimenez" userId="6c480442b31b8b03" providerId="LiveId" clId="{011980AF-8FDA-41E2-9390-6CDCF23EFDB0}" dt="2022-01-09T21:06:36.630" v="2417" actId="255"/>
        <pc:sldMkLst>
          <pc:docMk/>
          <pc:sldMk cId="1830072415" sldId="282"/>
        </pc:sldMkLst>
        <pc:spChg chg="mod">
          <ac:chgData name="Celia Amosa Jimenez" userId="6c480442b31b8b03" providerId="LiveId" clId="{011980AF-8FDA-41E2-9390-6CDCF23EFDB0}" dt="2022-01-09T21:06:36.630" v="2417" actId="255"/>
          <ac:spMkLst>
            <pc:docMk/>
            <pc:sldMk cId="1830072415" sldId="282"/>
            <ac:spMk id="3" creationId="{3ACD3354-5221-4DB9-92BA-2A26FFB78980}"/>
          </ac:spMkLst>
        </pc:spChg>
      </pc:sldChg>
      <pc:sldMasterChg chg="setBg">
        <pc:chgData name="Celia Amosa Jimenez" userId="6c480442b31b8b03" providerId="LiveId" clId="{011980AF-8FDA-41E2-9390-6CDCF23EFDB0}" dt="2022-01-09T21:05:27.942" v="2412"/>
        <pc:sldMasterMkLst>
          <pc:docMk/>
          <pc:sldMasterMk cId="1456480054" sldId="2147483711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A2E2E-53ED-4A93-A172-08865FD7AA71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E46BA9-DCA0-4076-A15E-CFCA4CB19980}">
      <dgm:prSet phldrT="[Texto]"/>
      <dgm:spPr/>
      <dgm:t>
        <a:bodyPr/>
        <a:lstStyle/>
        <a:p>
          <a:r>
            <a:rPr lang="es-ES" dirty="0"/>
            <a:t>Desayuno (</a:t>
          </a:r>
          <a:r>
            <a:rPr lang="es-ES" dirty="0" err="1"/>
            <a:t>ἀκρ</a:t>
          </a:r>
          <a:r>
            <a:rPr lang="es-ES" dirty="0"/>
            <a:t>ατισμός) </a:t>
          </a:r>
        </a:p>
      </dgm:t>
    </dgm:pt>
    <dgm:pt modelId="{9B32548C-EB18-4970-BA93-E99039035110}" type="parTrans" cxnId="{74ED2CEC-BBE3-4B81-A541-DDE20E2B1829}">
      <dgm:prSet/>
      <dgm:spPr/>
      <dgm:t>
        <a:bodyPr/>
        <a:lstStyle/>
        <a:p>
          <a:endParaRPr lang="es-ES"/>
        </a:p>
      </dgm:t>
    </dgm:pt>
    <dgm:pt modelId="{A18A0422-59AE-4A8D-A871-B74D1C4BA5B0}" type="sibTrans" cxnId="{74ED2CEC-BBE3-4B81-A541-DDE20E2B1829}">
      <dgm:prSet/>
      <dgm:spPr/>
      <dgm:t>
        <a:bodyPr/>
        <a:lstStyle/>
        <a:p>
          <a:endParaRPr lang="es-ES"/>
        </a:p>
      </dgm:t>
    </dgm:pt>
    <dgm:pt modelId="{2BF3E714-9E21-42F8-98D7-36C08271A1C4}">
      <dgm:prSet phldrT="[Texto]"/>
      <dgm:spPr/>
      <dgm:t>
        <a:bodyPr/>
        <a:lstStyle/>
        <a:p>
          <a:r>
            <a:rPr lang="es-ES" dirty="0"/>
            <a:t>Almuerzo (</a:t>
          </a:r>
          <a:r>
            <a:rPr lang="es-ES" dirty="0" err="1"/>
            <a:t>ἄριστον</a:t>
          </a:r>
          <a:r>
            <a:rPr lang="es-ES" dirty="0"/>
            <a:t>) </a:t>
          </a:r>
        </a:p>
      </dgm:t>
    </dgm:pt>
    <dgm:pt modelId="{8F9840B7-BC44-4211-8781-4CD240DF2083}" type="parTrans" cxnId="{46B9946B-5204-4A2D-838D-51AAC9CD69EF}">
      <dgm:prSet/>
      <dgm:spPr/>
      <dgm:t>
        <a:bodyPr/>
        <a:lstStyle/>
        <a:p>
          <a:endParaRPr lang="es-ES"/>
        </a:p>
      </dgm:t>
    </dgm:pt>
    <dgm:pt modelId="{49FC279F-0FDB-414E-A5BE-2B79B1955698}" type="sibTrans" cxnId="{46B9946B-5204-4A2D-838D-51AAC9CD69EF}">
      <dgm:prSet/>
      <dgm:spPr/>
      <dgm:t>
        <a:bodyPr/>
        <a:lstStyle/>
        <a:p>
          <a:endParaRPr lang="es-ES"/>
        </a:p>
      </dgm:t>
    </dgm:pt>
    <dgm:pt modelId="{194C2CC5-6617-4C9B-B7BE-A2A39657A1A1}">
      <dgm:prSet phldrT="[Texto]" custT="1"/>
      <dgm:spPr/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Se tomaba al mediodía.</a:t>
          </a:r>
        </a:p>
      </dgm:t>
    </dgm:pt>
    <dgm:pt modelId="{C2CA0FF1-338D-4C82-92F8-4778D634028B}" type="parTrans" cxnId="{04207617-E852-4503-8F4C-973883A239D5}">
      <dgm:prSet/>
      <dgm:spPr/>
      <dgm:t>
        <a:bodyPr/>
        <a:lstStyle/>
        <a:p>
          <a:endParaRPr lang="es-ES"/>
        </a:p>
      </dgm:t>
    </dgm:pt>
    <dgm:pt modelId="{F130E296-A9C3-46E9-A97E-4EFC810FF17F}" type="sibTrans" cxnId="{04207617-E852-4503-8F4C-973883A239D5}">
      <dgm:prSet/>
      <dgm:spPr/>
      <dgm:t>
        <a:bodyPr/>
        <a:lstStyle/>
        <a:p>
          <a:endParaRPr lang="es-ES"/>
        </a:p>
      </dgm:t>
    </dgm:pt>
    <dgm:pt modelId="{B872B3D8-0798-4DD2-AFC2-4C722A638338}">
      <dgm:prSet phldrT="[Texto]" custT="1"/>
      <dgm:spPr/>
      <dgm:t>
        <a:bodyPr/>
        <a:lstStyle/>
        <a:p>
          <a:pPr algn="l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Se podían cocinar a la sartén.</a:t>
          </a:r>
        </a:p>
      </dgm:t>
    </dgm:pt>
    <dgm:pt modelId="{C26178FA-1CDE-47A6-8751-FEB9854BBE14}" type="parTrans" cxnId="{EF2EAC77-FAF5-490C-BA2F-721AEDA855C5}">
      <dgm:prSet/>
      <dgm:spPr/>
      <dgm:t>
        <a:bodyPr/>
        <a:lstStyle/>
        <a:p>
          <a:endParaRPr lang="es-ES"/>
        </a:p>
      </dgm:t>
    </dgm:pt>
    <dgm:pt modelId="{1EB1E505-0090-4E09-8FE8-01279F5B25DC}" type="sibTrans" cxnId="{EF2EAC77-FAF5-490C-BA2F-721AEDA855C5}">
      <dgm:prSet/>
      <dgm:spPr/>
      <dgm:t>
        <a:bodyPr/>
        <a:lstStyle/>
        <a:p>
          <a:endParaRPr lang="es-ES"/>
        </a:p>
      </dgm:t>
    </dgm:pt>
    <dgm:pt modelId="{7F0B0CEB-6C2F-4E90-9D84-98BE72DFB822}">
      <dgm:prSet phldrT="[Texto]" custT="1"/>
      <dgm:spPr/>
      <dgm:t>
        <a:bodyPr/>
        <a:lstStyle/>
        <a:p>
          <a:pPr algn="l"/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Compuesto por  pan de cebada mojado en vino puro, también se le podía agregar higos o aceitunas.</a:t>
          </a:r>
        </a:p>
      </dgm:t>
    </dgm:pt>
    <dgm:pt modelId="{B11690B0-55D5-48FE-86D8-77451CAC7068}" type="parTrans" cxnId="{2C4478C7-A5F1-42C1-9FD3-B15653C9B5CD}">
      <dgm:prSet/>
      <dgm:spPr/>
      <dgm:t>
        <a:bodyPr/>
        <a:lstStyle/>
        <a:p>
          <a:endParaRPr lang="es-ES"/>
        </a:p>
      </dgm:t>
    </dgm:pt>
    <dgm:pt modelId="{04A7B033-C921-4E0E-B4B0-E86E94883770}" type="sibTrans" cxnId="{2C4478C7-A5F1-42C1-9FD3-B15653C9B5CD}">
      <dgm:prSet/>
      <dgm:spPr/>
      <dgm:t>
        <a:bodyPr/>
        <a:lstStyle/>
        <a:p>
          <a:endParaRPr lang="es-ES"/>
        </a:p>
      </dgm:t>
    </dgm:pt>
    <dgm:pt modelId="{F96110FD-FD0C-43ED-82BE-6C0F0E18371F}">
      <dgm:prSet phldrT="[Texto]" custT="1"/>
      <dgm:spPr/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Era la comida más ligera.</a:t>
          </a:r>
        </a:p>
      </dgm:t>
    </dgm:pt>
    <dgm:pt modelId="{7DD2B629-28FA-4F8B-97A5-15F13B510695}" type="parTrans" cxnId="{D7EF4371-8427-4149-B361-117C305B9567}">
      <dgm:prSet/>
      <dgm:spPr/>
      <dgm:t>
        <a:bodyPr/>
        <a:lstStyle/>
        <a:p>
          <a:endParaRPr lang="es-ES"/>
        </a:p>
      </dgm:t>
    </dgm:pt>
    <dgm:pt modelId="{271E416A-9249-4F03-9654-1B93C551651C}" type="sibTrans" cxnId="{D7EF4371-8427-4149-B361-117C305B9567}">
      <dgm:prSet/>
      <dgm:spPr/>
      <dgm:t>
        <a:bodyPr/>
        <a:lstStyle/>
        <a:p>
          <a:endParaRPr lang="es-ES"/>
        </a:p>
      </dgm:t>
    </dgm:pt>
    <dgm:pt modelId="{E454DAE6-5317-41BB-8B07-889B2D3274A3}">
      <dgm:prSet phldrT="[Texto]" custT="1"/>
      <dgm:spPr/>
      <dgm:t>
        <a:bodyPr/>
        <a:lstStyle/>
        <a:p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DC160-FF87-48AA-8ADA-4C9780D7481C}" type="parTrans" cxnId="{DF55C5E8-9437-487F-BAFA-1E2C1B0DAEE9}">
      <dgm:prSet/>
      <dgm:spPr/>
      <dgm:t>
        <a:bodyPr/>
        <a:lstStyle/>
        <a:p>
          <a:endParaRPr lang="es-ES"/>
        </a:p>
      </dgm:t>
    </dgm:pt>
    <dgm:pt modelId="{25FF03F4-B844-42F5-B2B2-8CD67F042727}" type="sibTrans" cxnId="{DF55C5E8-9437-487F-BAFA-1E2C1B0DAEE9}">
      <dgm:prSet/>
      <dgm:spPr/>
      <dgm:t>
        <a:bodyPr/>
        <a:lstStyle/>
        <a:p>
          <a:endParaRPr lang="es-ES"/>
        </a:p>
      </dgm:t>
    </dgm:pt>
    <dgm:pt modelId="{EB61E162-BFB5-41CC-B9CE-01FCFE9A7497}" type="pres">
      <dgm:prSet presAssocID="{BAFA2E2E-53ED-4A93-A172-08865FD7AA71}" presName="Name0" presStyleCnt="0">
        <dgm:presLayoutVars>
          <dgm:dir/>
          <dgm:animLvl val="lvl"/>
          <dgm:resizeHandles/>
        </dgm:presLayoutVars>
      </dgm:prSet>
      <dgm:spPr/>
    </dgm:pt>
    <dgm:pt modelId="{E268B5FE-9FE8-470E-9A46-6DB4F61ECCD5}" type="pres">
      <dgm:prSet presAssocID="{6AE46BA9-DCA0-4076-A15E-CFCA4CB19980}" presName="linNode" presStyleCnt="0"/>
      <dgm:spPr/>
    </dgm:pt>
    <dgm:pt modelId="{B10B22C8-C170-4223-BCFB-C1D9EEBB6135}" type="pres">
      <dgm:prSet presAssocID="{6AE46BA9-DCA0-4076-A15E-CFCA4CB19980}" presName="parentShp" presStyleLbl="node1" presStyleIdx="0" presStyleCnt="2">
        <dgm:presLayoutVars>
          <dgm:bulletEnabled val="1"/>
        </dgm:presLayoutVars>
      </dgm:prSet>
      <dgm:spPr/>
    </dgm:pt>
    <dgm:pt modelId="{342D6FBD-9EEF-401F-B17D-255E800763E0}" type="pres">
      <dgm:prSet presAssocID="{6AE46BA9-DCA0-4076-A15E-CFCA4CB19980}" presName="childShp" presStyleLbl="bgAccFollowNode1" presStyleIdx="0" presStyleCnt="2" custScaleX="98777" custScaleY="98669">
        <dgm:presLayoutVars>
          <dgm:bulletEnabled val="1"/>
        </dgm:presLayoutVars>
      </dgm:prSet>
      <dgm:spPr/>
    </dgm:pt>
    <dgm:pt modelId="{50DB9AFA-504D-4C5C-9EA3-497FABAA4045}" type="pres">
      <dgm:prSet presAssocID="{A18A0422-59AE-4A8D-A871-B74D1C4BA5B0}" presName="spacing" presStyleCnt="0"/>
      <dgm:spPr/>
    </dgm:pt>
    <dgm:pt modelId="{9ED1D7CC-89E4-4A47-AE3A-9C4F28E7A5C1}" type="pres">
      <dgm:prSet presAssocID="{2BF3E714-9E21-42F8-98D7-36C08271A1C4}" presName="linNode" presStyleCnt="0"/>
      <dgm:spPr/>
    </dgm:pt>
    <dgm:pt modelId="{9287055A-3CE7-4746-B77B-BE1B6ED000BC}" type="pres">
      <dgm:prSet presAssocID="{2BF3E714-9E21-42F8-98D7-36C08271A1C4}" presName="parentShp" presStyleLbl="node1" presStyleIdx="1" presStyleCnt="2">
        <dgm:presLayoutVars>
          <dgm:bulletEnabled val="1"/>
        </dgm:presLayoutVars>
      </dgm:prSet>
      <dgm:spPr/>
    </dgm:pt>
    <dgm:pt modelId="{1291AF5D-9A9F-4987-8EA5-3CF9A2B609A1}" type="pres">
      <dgm:prSet presAssocID="{2BF3E714-9E21-42F8-98D7-36C08271A1C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8338909-F695-4CC7-9B40-B9129C3EB53A}" type="presOf" srcId="{F96110FD-FD0C-43ED-82BE-6C0F0E18371F}" destId="{1291AF5D-9A9F-4987-8EA5-3CF9A2B609A1}" srcOrd="0" destOrd="2" presId="urn:microsoft.com/office/officeart/2005/8/layout/vList6"/>
    <dgm:cxn modelId="{04207617-E852-4503-8F4C-973883A239D5}" srcId="{2BF3E714-9E21-42F8-98D7-36C08271A1C4}" destId="{194C2CC5-6617-4C9B-B7BE-A2A39657A1A1}" srcOrd="1" destOrd="0" parTransId="{C2CA0FF1-338D-4C82-92F8-4778D634028B}" sibTransId="{F130E296-A9C3-46E9-A97E-4EFC810FF17F}"/>
    <dgm:cxn modelId="{C110FB19-F707-49A4-9F23-58F40A48332C}" type="presOf" srcId="{E454DAE6-5317-41BB-8B07-889B2D3274A3}" destId="{1291AF5D-9A9F-4987-8EA5-3CF9A2B609A1}" srcOrd="0" destOrd="0" presId="urn:microsoft.com/office/officeart/2005/8/layout/vList6"/>
    <dgm:cxn modelId="{B76FA82A-AB9E-4F79-B2A3-18C26AF1D71F}" type="presOf" srcId="{B872B3D8-0798-4DD2-AFC2-4C722A638338}" destId="{342D6FBD-9EEF-401F-B17D-255E800763E0}" srcOrd="0" destOrd="1" presId="urn:microsoft.com/office/officeart/2005/8/layout/vList6"/>
    <dgm:cxn modelId="{46B9946B-5204-4A2D-838D-51AAC9CD69EF}" srcId="{BAFA2E2E-53ED-4A93-A172-08865FD7AA71}" destId="{2BF3E714-9E21-42F8-98D7-36C08271A1C4}" srcOrd="1" destOrd="0" parTransId="{8F9840B7-BC44-4211-8781-4CD240DF2083}" sibTransId="{49FC279F-0FDB-414E-A5BE-2B79B1955698}"/>
    <dgm:cxn modelId="{3BF2EC50-9E9B-4840-B551-879C49B9D2EB}" type="presOf" srcId="{194C2CC5-6617-4C9B-B7BE-A2A39657A1A1}" destId="{1291AF5D-9A9F-4987-8EA5-3CF9A2B609A1}" srcOrd="0" destOrd="1" presId="urn:microsoft.com/office/officeart/2005/8/layout/vList6"/>
    <dgm:cxn modelId="{D7EF4371-8427-4149-B361-117C305B9567}" srcId="{2BF3E714-9E21-42F8-98D7-36C08271A1C4}" destId="{F96110FD-FD0C-43ED-82BE-6C0F0E18371F}" srcOrd="2" destOrd="0" parTransId="{7DD2B629-28FA-4F8B-97A5-15F13B510695}" sibTransId="{271E416A-9249-4F03-9654-1B93C551651C}"/>
    <dgm:cxn modelId="{EF2EAC77-FAF5-490C-BA2F-721AEDA855C5}" srcId="{6AE46BA9-DCA0-4076-A15E-CFCA4CB19980}" destId="{B872B3D8-0798-4DD2-AFC2-4C722A638338}" srcOrd="1" destOrd="0" parTransId="{C26178FA-1CDE-47A6-8751-FEB9854BBE14}" sibTransId="{1EB1E505-0090-4E09-8FE8-01279F5B25DC}"/>
    <dgm:cxn modelId="{9F43B3A2-1F48-4C57-974C-8D33D6EFB392}" type="presOf" srcId="{6AE46BA9-DCA0-4076-A15E-CFCA4CB19980}" destId="{B10B22C8-C170-4223-BCFB-C1D9EEBB6135}" srcOrd="0" destOrd="0" presId="urn:microsoft.com/office/officeart/2005/8/layout/vList6"/>
    <dgm:cxn modelId="{631059BD-2EEA-4EC2-9A85-5FE12986D819}" type="presOf" srcId="{BAFA2E2E-53ED-4A93-A172-08865FD7AA71}" destId="{EB61E162-BFB5-41CC-B9CE-01FCFE9A7497}" srcOrd="0" destOrd="0" presId="urn:microsoft.com/office/officeart/2005/8/layout/vList6"/>
    <dgm:cxn modelId="{2C4478C7-A5F1-42C1-9FD3-B15653C9B5CD}" srcId="{6AE46BA9-DCA0-4076-A15E-CFCA4CB19980}" destId="{7F0B0CEB-6C2F-4E90-9D84-98BE72DFB822}" srcOrd="0" destOrd="0" parTransId="{B11690B0-55D5-48FE-86D8-77451CAC7068}" sibTransId="{04A7B033-C921-4E0E-B4B0-E86E94883770}"/>
    <dgm:cxn modelId="{3E0BADD5-F569-4C10-8973-0A8458C93E54}" type="presOf" srcId="{2BF3E714-9E21-42F8-98D7-36C08271A1C4}" destId="{9287055A-3CE7-4746-B77B-BE1B6ED000BC}" srcOrd="0" destOrd="0" presId="urn:microsoft.com/office/officeart/2005/8/layout/vList6"/>
    <dgm:cxn modelId="{DF55C5E8-9437-487F-BAFA-1E2C1B0DAEE9}" srcId="{2BF3E714-9E21-42F8-98D7-36C08271A1C4}" destId="{E454DAE6-5317-41BB-8B07-889B2D3274A3}" srcOrd="0" destOrd="0" parTransId="{90BDC160-FF87-48AA-8ADA-4C9780D7481C}" sibTransId="{25FF03F4-B844-42F5-B2B2-8CD67F042727}"/>
    <dgm:cxn modelId="{74ED2CEC-BBE3-4B81-A541-DDE20E2B1829}" srcId="{BAFA2E2E-53ED-4A93-A172-08865FD7AA71}" destId="{6AE46BA9-DCA0-4076-A15E-CFCA4CB19980}" srcOrd="0" destOrd="0" parTransId="{9B32548C-EB18-4970-BA93-E99039035110}" sibTransId="{A18A0422-59AE-4A8D-A871-B74D1C4BA5B0}"/>
    <dgm:cxn modelId="{56BD9DFE-8CCD-4BC1-A60E-D17A8726C8E4}" type="presOf" srcId="{7F0B0CEB-6C2F-4E90-9D84-98BE72DFB822}" destId="{342D6FBD-9EEF-401F-B17D-255E800763E0}" srcOrd="0" destOrd="0" presId="urn:microsoft.com/office/officeart/2005/8/layout/vList6"/>
    <dgm:cxn modelId="{F041BF70-2CD1-46C4-8F50-C85373DC7363}" type="presParOf" srcId="{EB61E162-BFB5-41CC-B9CE-01FCFE9A7497}" destId="{E268B5FE-9FE8-470E-9A46-6DB4F61ECCD5}" srcOrd="0" destOrd="0" presId="urn:microsoft.com/office/officeart/2005/8/layout/vList6"/>
    <dgm:cxn modelId="{7480946F-51D0-4A98-9978-A7C03B774929}" type="presParOf" srcId="{E268B5FE-9FE8-470E-9A46-6DB4F61ECCD5}" destId="{B10B22C8-C170-4223-BCFB-C1D9EEBB6135}" srcOrd="0" destOrd="0" presId="urn:microsoft.com/office/officeart/2005/8/layout/vList6"/>
    <dgm:cxn modelId="{0BFED35C-7651-45D2-8B44-15A641D15FC1}" type="presParOf" srcId="{E268B5FE-9FE8-470E-9A46-6DB4F61ECCD5}" destId="{342D6FBD-9EEF-401F-B17D-255E800763E0}" srcOrd="1" destOrd="0" presId="urn:microsoft.com/office/officeart/2005/8/layout/vList6"/>
    <dgm:cxn modelId="{174693B5-AD43-4D58-86FD-9270AC7CB40B}" type="presParOf" srcId="{EB61E162-BFB5-41CC-B9CE-01FCFE9A7497}" destId="{50DB9AFA-504D-4C5C-9EA3-497FABAA4045}" srcOrd="1" destOrd="0" presId="urn:microsoft.com/office/officeart/2005/8/layout/vList6"/>
    <dgm:cxn modelId="{18A35A97-B034-4ECE-BABD-DFBF10406F31}" type="presParOf" srcId="{EB61E162-BFB5-41CC-B9CE-01FCFE9A7497}" destId="{9ED1D7CC-89E4-4A47-AE3A-9C4F28E7A5C1}" srcOrd="2" destOrd="0" presId="urn:microsoft.com/office/officeart/2005/8/layout/vList6"/>
    <dgm:cxn modelId="{00D11288-48D1-4C5B-97B4-3E1D2EACB95E}" type="presParOf" srcId="{9ED1D7CC-89E4-4A47-AE3A-9C4F28E7A5C1}" destId="{9287055A-3CE7-4746-B77B-BE1B6ED000BC}" srcOrd="0" destOrd="0" presId="urn:microsoft.com/office/officeart/2005/8/layout/vList6"/>
    <dgm:cxn modelId="{0A1F8715-CE12-4146-8C42-87D38BC1885C}" type="presParOf" srcId="{9ED1D7CC-89E4-4A47-AE3A-9C4F28E7A5C1}" destId="{1291AF5D-9A9F-4987-8EA5-3CF9A2B609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41F02-BD25-434D-AC97-01A2CD3BB2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4BF62F-F6B4-419C-A6B1-5FB8E5DF0149}">
      <dgm:prSet phldrT="[Texto]" custT="1"/>
      <dgm:spPr/>
      <dgm:t>
        <a:bodyPr/>
        <a:lstStyle/>
        <a:p>
          <a:r>
            <a:rPr lang="es-ES" sz="4400" dirty="0"/>
            <a:t>Cena </a:t>
          </a:r>
        </a:p>
        <a:p>
          <a:r>
            <a:rPr lang="es-ES" sz="4400" dirty="0"/>
            <a:t>(</a:t>
          </a:r>
          <a:r>
            <a:rPr lang="es-ES" sz="4400" dirty="0" err="1"/>
            <a:t>δεῖ</a:t>
          </a:r>
          <a:r>
            <a:rPr lang="es-ES" sz="4400" dirty="0"/>
            <a:t>πνον)</a:t>
          </a:r>
        </a:p>
      </dgm:t>
    </dgm:pt>
    <dgm:pt modelId="{1AB3A214-9752-4D4B-BA13-2AC055B0B5FC}" type="parTrans" cxnId="{6FAA3E26-31F1-4735-B387-508AA6749182}">
      <dgm:prSet/>
      <dgm:spPr/>
      <dgm:t>
        <a:bodyPr/>
        <a:lstStyle/>
        <a:p>
          <a:endParaRPr lang="es-ES"/>
        </a:p>
      </dgm:t>
    </dgm:pt>
    <dgm:pt modelId="{844D05DD-2E92-4281-8442-CC4E4C2A1EEA}" type="sibTrans" cxnId="{6FAA3E26-31F1-4735-B387-508AA6749182}">
      <dgm:prSet/>
      <dgm:spPr/>
      <dgm:t>
        <a:bodyPr/>
        <a:lstStyle/>
        <a:p>
          <a:endParaRPr lang="es-ES"/>
        </a:p>
      </dgm:t>
    </dgm:pt>
    <dgm:pt modelId="{A5A4F6F4-091E-455F-8F30-53891571C904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Era la comida más importante.</a:t>
          </a:r>
        </a:p>
      </dgm:t>
    </dgm:pt>
    <dgm:pt modelId="{FF64A103-C50C-4475-9546-3EF23FEFED51}" type="parTrans" cxnId="{D87B2313-1CA7-46AF-8C9E-EF5E9EAA6A8D}">
      <dgm:prSet/>
      <dgm:spPr/>
      <dgm:t>
        <a:bodyPr/>
        <a:lstStyle/>
        <a:p>
          <a:endParaRPr lang="es-ES"/>
        </a:p>
      </dgm:t>
    </dgm:pt>
    <dgm:pt modelId="{FD7B6718-8A0A-4EB0-BF34-ED0EFAAEE353}" type="sibTrans" cxnId="{D87B2313-1CA7-46AF-8C9E-EF5E9EAA6A8D}">
      <dgm:prSet/>
      <dgm:spPr/>
      <dgm:t>
        <a:bodyPr/>
        <a:lstStyle/>
        <a:p>
          <a:endParaRPr lang="es-ES"/>
        </a:p>
      </dgm:t>
    </dgm:pt>
    <dgm:pt modelId="{DD12FA9E-3597-401E-AD2C-11DFEE3E5B7F}">
      <dgm:prSet phldrT="[Texto]" custT="1"/>
      <dgm:spPr/>
      <dgm:t>
        <a:bodyPr/>
        <a:lstStyle/>
        <a:p>
          <a:r>
            <a:rPr lang="es-ES" sz="4000" dirty="0"/>
            <a:t>Merienda </a:t>
          </a:r>
        </a:p>
        <a:p>
          <a:r>
            <a:rPr lang="es-ES" sz="4000" dirty="0"/>
            <a:t>(</a:t>
          </a:r>
          <a:r>
            <a:rPr lang="es-ES" sz="4000" dirty="0" err="1"/>
            <a:t>ἑσ</a:t>
          </a:r>
          <a:r>
            <a:rPr lang="es-ES" sz="4000" dirty="0"/>
            <a:t>πέρισμα) </a:t>
          </a:r>
        </a:p>
      </dgm:t>
    </dgm:pt>
    <dgm:pt modelId="{97737D2E-DEC3-4D74-9EF1-65AA968DB487}" type="parTrans" cxnId="{F896D23A-5F1E-424B-B08F-B2C2DF044C77}">
      <dgm:prSet/>
      <dgm:spPr/>
      <dgm:t>
        <a:bodyPr/>
        <a:lstStyle/>
        <a:p>
          <a:endParaRPr lang="es-ES"/>
        </a:p>
      </dgm:t>
    </dgm:pt>
    <dgm:pt modelId="{3B9578DA-FAD8-4822-A741-4CA893BD3A9F}" type="sibTrans" cxnId="{F896D23A-5F1E-424B-B08F-B2C2DF044C77}">
      <dgm:prSet/>
      <dgm:spPr/>
      <dgm:t>
        <a:bodyPr/>
        <a:lstStyle/>
        <a:p>
          <a:endParaRPr lang="es-ES"/>
        </a:p>
      </dgm:t>
    </dgm:pt>
    <dgm:pt modelId="{D4856007-B3AD-4BB1-9E6B-D5FC07FF1605}">
      <dgm:prSet phldrT="[Texto]" custT="1"/>
      <dgm:spPr/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Su consumo era opcional.</a:t>
          </a:r>
        </a:p>
      </dgm:t>
    </dgm:pt>
    <dgm:pt modelId="{BE35B4C5-C497-4607-AAC4-29EE7865C93C}" type="parTrans" cxnId="{029156E1-EA62-44A6-8347-0141245E0918}">
      <dgm:prSet/>
      <dgm:spPr/>
      <dgm:t>
        <a:bodyPr/>
        <a:lstStyle/>
        <a:p>
          <a:endParaRPr lang="es-ES"/>
        </a:p>
      </dgm:t>
    </dgm:pt>
    <dgm:pt modelId="{4FAE561F-D111-4AB9-BA8A-A33C6EB5841A}" type="sibTrans" cxnId="{029156E1-EA62-44A6-8347-0141245E0918}">
      <dgm:prSet/>
      <dgm:spPr/>
      <dgm:t>
        <a:bodyPr/>
        <a:lstStyle/>
        <a:p>
          <a:endParaRPr lang="es-ES"/>
        </a:p>
      </dgm:t>
    </dgm:pt>
    <dgm:pt modelId="{8A5CC87B-4353-4686-9E2A-6E7621D9BFAD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Tenía lugar en la caída de la noche.</a:t>
          </a:r>
        </a:p>
      </dgm:t>
    </dgm:pt>
    <dgm:pt modelId="{FCF9E220-0274-4BED-820D-82AB71239C17}" type="parTrans" cxnId="{B47FBA58-4A60-489A-BBB5-FD843990135D}">
      <dgm:prSet/>
      <dgm:spPr/>
      <dgm:t>
        <a:bodyPr/>
        <a:lstStyle/>
        <a:p>
          <a:endParaRPr lang="es-ES"/>
        </a:p>
      </dgm:t>
    </dgm:pt>
    <dgm:pt modelId="{18ABABAB-1D61-4A4E-89FB-35DE5FF1249C}" type="sibTrans" cxnId="{B47FBA58-4A60-489A-BBB5-FD843990135D}">
      <dgm:prSet/>
      <dgm:spPr/>
      <dgm:t>
        <a:bodyPr/>
        <a:lstStyle/>
        <a:p>
          <a:endParaRPr lang="es-ES"/>
        </a:p>
      </dgm:t>
    </dgm:pt>
    <dgm:pt modelId="{D3CC33E5-D791-4CCB-BAB0-8FCCC4B5F47E}">
      <dgm:prSet phldrT="[Texto]" custT="1"/>
      <dgm:spPr/>
      <dgm:t>
        <a:bodyPr/>
        <a:lstStyle/>
        <a:p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D2F25-9D70-4038-9C55-4A022084C847}" type="parTrans" cxnId="{4FB8D64C-22CE-4270-8D3E-3A262A2B57CD}">
      <dgm:prSet/>
      <dgm:spPr/>
      <dgm:t>
        <a:bodyPr/>
        <a:lstStyle/>
        <a:p>
          <a:endParaRPr lang="es-ES"/>
        </a:p>
      </dgm:t>
    </dgm:pt>
    <dgm:pt modelId="{148C3A21-ABEB-48D5-9F5E-BC85EB5588E2}" type="sibTrans" cxnId="{4FB8D64C-22CE-4270-8D3E-3A262A2B57CD}">
      <dgm:prSet/>
      <dgm:spPr/>
      <dgm:t>
        <a:bodyPr/>
        <a:lstStyle/>
        <a:p>
          <a:endParaRPr lang="es-ES"/>
        </a:p>
      </dgm:t>
    </dgm:pt>
    <dgm:pt modelId="{7E9CF440-4C98-4A92-B0E8-03DF983FCFDF}">
      <dgm:prSet phldrT="[Texto]" custT="1"/>
      <dgm:spPr/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Se encuentra entre el almuerzo y la cena.</a:t>
          </a:r>
        </a:p>
      </dgm:t>
    </dgm:pt>
    <dgm:pt modelId="{BB7376DB-27CC-4F9F-9DE0-ED28E779A0A8}" type="parTrans" cxnId="{1E99ABBB-944A-4E2E-B323-2B69C42C1C5A}">
      <dgm:prSet/>
      <dgm:spPr/>
      <dgm:t>
        <a:bodyPr/>
        <a:lstStyle/>
        <a:p>
          <a:endParaRPr lang="es-ES"/>
        </a:p>
      </dgm:t>
    </dgm:pt>
    <dgm:pt modelId="{DE8E550F-85CA-494E-A896-F019AE60F1DE}" type="sibTrans" cxnId="{1E99ABBB-944A-4E2E-B323-2B69C42C1C5A}">
      <dgm:prSet/>
      <dgm:spPr/>
      <dgm:t>
        <a:bodyPr/>
        <a:lstStyle/>
        <a:p>
          <a:endParaRPr lang="es-ES"/>
        </a:p>
      </dgm:t>
    </dgm:pt>
    <dgm:pt modelId="{5D8C0D16-E0F7-4E8B-8E64-849C7A84D0EE}">
      <dgm:prSet phldrT="[Texto]" custT="1"/>
      <dgm:spPr/>
      <dgm:t>
        <a:bodyPr/>
        <a:lstStyle/>
        <a:p>
          <a:r>
            <a:rPr lang="es-ES" sz="2000" dirty="0">
              <a:latin typeface="Arial" panose="020B0604020202020204" pitchFamily="34" charset="0"/>
              <a:cs typeface="Arial" panose="020B0604020202020204" pitchFamily="34" charset="0"/>
            </a:rPr>
            <a:t>Se tomaba al anochecer.</a:t>
          </a:r>
        </a:p>
      </dgm:t>
    </dgm:pt>
    <dgm:pt modelId="{B304F9B6-B219-42B4-8A2C-F923ACE3D10C}" type="parTrans" cxnId="{31527C07-E395-4034-BB80-4EFEC7D5CEFE}">
      <dgm:prSet/>
      <dgm:spPr/>
      <dgm:t>
        <a:bodyPr/>
        <a:lstStyle/>
        <a:p>
          <a:endParaRPr lang="es-ES"/>
        </a:p>
      </dgm:t>
    </dgm:pt>
    <dgm:pt modelId="{988357B3-06A2-44D0-AFA5-96C8CF1F2BF1}" type="sibTrans" cxnId="{31527C07-E395-4034-BB80-4EFEC7D5CEFE}">
      <dgm:prSet/>
      <dgm:spPr/>
      <dgm:t>
        <a:bodyPr/>
        <a:lstStyle/>
        <a:p>
          <a:endParaRPr lang="es-ES"/>
        </a:p>
      </dgm:t>
    </dgm:pt>
    <dgm:pt modelId="{1F4663FC-68B5-40BF-91F4-3DC6208D3F81}" type="pres">
      <dgm:prSet presAssocID="{24841F02-BD25-434D-AC97-01A2CD3BB20C}" presName="Name0" presStyleCnt="0">
        <dgm:presLayoutVars>
          <dgm:dir/>
          <dgm:animLvl val="lvl"/>
          <dgm:resizeHandles/>
        </dgm:presLayoutVars>
      </dgm:prSet>
      <dgm:spPr/>
    </dgm:pt>
    <dgm:pt modelId="{F65279FE-9B53-47B8-9ED1-D2B0DD462670}" type="pres">
      <dgm:prSet presAssocID="{EC4BF62F-F6B4-419C-A6B1-5FB8E5DF0149}" presName="linNode" presStyleCnt="0"/>
      <dgm:spPr/>
    </dgm:pt>
    <dgm:pt modelId="{715CDF7A-C3B7-4ABB-8E07-D0EBEA6CBE9A}" type="pres">
      <dgm:prSet presAssocID="{EC4BF62F-F6B4-419C-A6B1-5FB8E5DF0149}" presName="parentShp" presStyleLbl="node1" presStyleIdx="0" presStyleCnt="2">
        <dgm:presLayoutVars>
          <dgm:bulletEnabled val="1"/>
        </dgm:presLayoutVars>
      </dgm:prSet>
      <dgm:spPr/>
    </dgm:pt>
    <dgm:pt modelId="{1742B489-6CDE-4821-BB78-E652B630317C}" type="pres">
      <dgm:prSet presAssocID="{EC4BF62F-F6B4-419C-A6B1-5FB8E5DF0149}" presName="childShp" presStyleLbl="bgAccFollowNode1" presStyleIdx="0" presStyleCnt="2">
        <dgm:presLayoutVars>
          <dgm:bulletEnabled val="1"/>
        </dgm:presLayoutVars>
      </dgm:prSet>
      <dgm:spPr/>
    </dgm:pt>
    <dgm:pt modelId="{0A19DF14-D96E-453E-BAD7-A996CBC0EE46}" type="pres">
      <dgm:prSet presAssocID="{844D05DD-2E92-4281-8442-CC4E4C2A1EEA}" presName="spacing" presStyleCnt="0"/>
      <dgm:spPr/>
    </dgm:pt>
    <dgm:pt modelId="{AE5A1453-7EBB-439B-9021-CCD0D06D1DA4}" type="pres">
      <dgm:prSet presAssocID="{DD12FA9E-3597-401E-AD2C-11DFEE3E5B7F}" presName="linNode" presStyleCnt="0"/>
      <dgm:spPr/>
    </dgm:pt>
    <dgm:pt modelId="{95EFB3AF-66F9-4177-AC7B-AF7CC761CC7A}" type="pres">
      <dgm:prSet presAssocID="{DD12FA9E-3597-401E-AD2C-11DFEE3E5B7F}" presName="parentShp" presStyleLbl="node1" presStyleIdx="1" presStyleCnt="2">
        <dgm:presLayoutVars>
          <dgm:bulletEnabled val="1"/>
        </dgm:presLayoutVars>
      </dgm:prSet>
      <dgm:spPr/>
    </dgm:pt>
    <dgm:pt modelId="{0FF00F03-1704-4822-A9AE-534DE6271BFE}" type="pres">
      <dgm:prSet presAssocID="{DD12FA9E-3597-401E-AD2C-11DFEE3E5B7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1527C07-E395-4034-BB80-4EFEC7D5CEFE}" srcId="{DD12FA9E-3597-401E-AD2C-11DFEE3E5B7F}" destId="{5D8C0D16-E0F7-4E8B-8E64-849C7A84D0EE}" srcOrd="2" destOrd="0" parTransId="{B304F9B6-B219-42B4-8A2C-F923ACE3D10C}" sibTransId="{988357B3-06A2-44D0-AFA5-96C8CF1F2BF1}"/>
    <dgm:cxn modelId="{D87B2313-1CA7-46AF-8C9E-EF5E9EAA6A8D}" srcId="{EC4BF62F-F6B4-419C-A6B1-5FB8E5DF0149}" destId="{A5A4F6F4-091E-455F-8F30-53891571C904}" srcOrd="1" destOrd="0" parTransId="{FF64A103-C50C-4475-9546-3EF23FEFED51}" sibTransId="{FD7B6718-8A0A-4EB0-BF34-ED0EFAAEE353}"/>
    <dgm:cxn modelId="{6FAA3E26-31F1-4735-B387-508AA6749182}" srcId="{24841F02-BD25-434D-AC97-01A2CD3BB20C}" destId="{EC4BF62F-F6B4-419C-A6B1-5FB8E5DF0149}" srcOrd="0" destOrd="0" parTransId="{1AB3A214-9752-4D4B-BA13-2AC055B0B5FC}" sibTransId="{844D05DD-2E92-4281-8442-CC4E4C2A1EEA}"/>
    <dgm:cxn modelId="{487CFF31-CA5D-4474-A5EC-C17724A3DE3D}" type="presOf" srcId="{EC4BF62F-F6B4-419C-A6B1-5FB8E5DF0149}" destId="{715CDF7A-C3B7-4ABB-8E07-D0EBEA6CBE9A}" srcOrd="0" destOrd="0" presId="urn:microsoft.com/office/officeart/2005/8/layout/vList6"/>
    <dgm:cxn modelId="{F896D23A-5F1E-424B-B08F-B2C2DF044C77}" srcId="{24841F02-BD25-434D-AC97-01A2CD3BB20C}" destId="{DD12FA9E-3597-401E-AD2C-11DFEE3E5B7F}" srcOrd="1" destOrd="0" parTransId="{97737D2E-DEC3-4D74-9EF1-65AA968DB487}" sibTransId="{3B9578DA-FAD8-4822-A741-4CA893BD3A9F}"/>
    <dgm:cxn modelId="{F591903F-9313-48B0-9139-BAFD22F49A4F}" type="presOf" srcId="{24841F02-BD25-434D-AC97-01A2CD3BB20C}" destId="{1F4663FC-68B5-40BF-91F4-3DC6208D3F81}" srcOrd="0" destOrd="0" presId="urn:microsoft.com/office/officeart/2005/8/layout/vList6"/>
    <dgm:cxn modelId="{C9605261-BDB5-40FD-A7C0-288D7F3AADE5}" type="presOf" srcId="{DD12FA9E-3597-401E-AD2C-11DFEE3E5B7F}" destId="{95EFB3AF-66F9-4177-AC7B-AF7CC761CC7A}" srcOrd="0" destOrd="0" presId="urn:microsoft.com/office/officeart/2005/8/layout/vList6"/>
    <dgm:cxn modelId="{4FB8D64C-22CE-4270-8D3E-3A262A2B57CD}" srcId="{EC4BF62F-F6B4-419C-A6B1-5FB8E5DF0149}" destId="{D3CC33E5-D791-4CCB-BAB0-8FCCC4B5F47E}" srcOrd="0" destOrd="0" parTransId="{E73D2F25-9D70-4038-9C55-4A022084C847}" sibTransId="{148C3A21-ABEB-48D5-9F5E-BC85EB5588E2}"/>
    <dgm:cxn modelId="{18C3DB6F-6804-412D-8F46-CA1B28F7B914}" type="presOf" srcId="{D4856007-B3AD-4BB1-9E6B-D5FC07FF1605}" destId="{0FF00F03-1704-4822-A9AE-534DE6271BFE}" srcOrd="0" destOrd="0" presId="urn:microsoft.com/office/officeart/2005/8/layout/vList6"/>
    <dgm:cxn modelId="{1CC6F952-72A3-4A0E-AA2E-7C44C58A6EE2}" type="presOf" srcId="{D3CC33E5-D791-4CCB-BAB0-8FCCC4B5F47E}" destId="{1742B489-6CDE-4821-BB78-E652B630317C}" srcOrd="0" destOrd="0" presId="urn:microsoft.com/office/officeart/2005/8/layout/vList6"/>
    <dgm:cxn modelId="{B47FBA58-4A60-489A-BBB5-FD843990135D}" srcId="{EC4BF62F-F6B4-419C-A6B1-5FB8E5DF0149}" destId="{8A5CC87B-4353-4686-9E2A-6E7621D9BFAD}" srcOrd="2" destOrd="0" parTransId="{FCF9E220-0274-4BED-820D-82AB71239C17}" sibTransId="{18ABABAB-1D61-4A4E-89FB-35DE5FF1249C}"/>
    <dgm:cxn modelId="{013A5079-BF46-4310-AEEB-89EDCB95C228}" type="presOf" srcId="{5D8C0D16-E0F7-4E8B-8E64-849C7A84D0EE}" destId="{0FF00F03-1704-4822-A9AE-534DE6271BFE}" srcOrd="0" destOrd="2" presId="urn:microsoft.com/office/officeart/2005/8/layout/vList6"/>
    <dgm:cxn modelId="{27BA89B3-814A-4C98-A41F-E4A0AC2DF23C}" type="presOf" srcId="{7E9CF440-4C98-4A92-B0E8-03DF983FCFDF}" destId="{0FF00F03-1704-4822-A9AE-534DE6271BFE}" srcOrd="0" destOrd="1" presId="urn:microsoft.com/office/officeart/2005/8/layout/vList6"/>
    <dgm:cxn modelId="{1E99ABBB-944A-4E2E-B323-2B69C42C1C5A}" srcId="{DD12FA9E-3597-401E-AD2C-11DFEE3E5B7F}" destId="{7E9CF440-4C98-4A92-B0E8-03DF983FCFDF}" srcOrd="1" destOrd="0" parTransId="{BB7376DB-27CC-4F9F-9DE0-ED28E779A0A8}" sibTransId="{DE8E550F-85CA-494E-A896-F019AE60F1DE}"/>
    <dgm:cxn modelId="{0E7936BF-A030-451F-BF55-30D50155226A}" type="presOf" srcId="{A5A4F6F4-091E-455F-8F30-53891571C904}" destId="{1742B489-6CDE-4821-BB78-E652B630317C}" srcOrd="0" destOrd="1" presId="urn:microsoft.com/office/officeart/2005/8/layout/vList6"/>
    <dgm:cxn modelId="{A4D0F5DD-4976-4F84-A13F-955F367FE5CE}" type="presOf" srcId="{8A5CC87B-4353-4686-9E2A-6E7621D9BFAD}" destId="{1742B489-6CDE-4821-BB78-E652B630317C}" srcOrd="0" destOrd="2" presId="urn:microsoft.com/office/officeart/2005/8/layout/vList6"/>
    <dgm:cxn modelId="{029156E1-EA62-44A6-8347-0141245E0918}" srcId="{DD12FA9E-3597-401E-AD2C-11DFEE3E5B7F}" destId="{D4856007-B3AD-4BB1-9E6B-D5FC07FF1605}" srcOrd="0" destOrd="0" parTransId="{BE35B4C5-C497-4607-AAC4-29EE7865C93C}" sibTransId="{4FAE561F-D111-4AB9-BA8A-A33C6EB5841A}"/>
    <dgm:cxn modelId="{7EA07C73-77A6-4E0A-BAE9-29D6CC9BD204}" type="presParOf" srcId="{1F4663FC-68B5-40BF-91F4-3DC6208D3F81}" destId="{F65279FE-9B53-47B8-9ED1-D2B0DD462670}" srcOrd="0" destOrd="0" presId="urn:microsoft.com/office/officeart/2005/8/layout/vList6"/>
    <dgm:cxn modelId="{0BAF5C7F-33DF-4FD0-9F7E-5C868F3AEDEA}" type="presParOf" srcId="{F65279FE-9B53-47B8-9ED1-D2B0DD462670}" destId="{715CDF7A-C3B7-4ABB-8E07-D0EBEA6CBE9A}" srcOrd="0" destOrd="0" presId="urn:microsoft.com/office/officeart/2005/8/layout/vList6"/>
    <dgm:cxn modelId="{196BA033-AE07-4871-95D3-D6E8CD920FC2}" type="presParOf" srcId="{F65279FE-9B53-47B8-9ED1-D2B0DD462670}" destId="{1742B489-6CDE-4821-BB78-E652B630317C}" srcOrd="1" destOrd="0" presId="urn:microsoft.com/office/officeart/2005/8/layout/vList6"/>
    <dgm:cxn modelId="{B3F4316B-2812-4BBE-B8D8-B7446A95BA5A}" type="presParOf" srcId="{1F4663FC-68B5-40BF-91F4-3DC6208D3F81}" destId="{0A19DF14-D96E-453E-BAD7-A996CBC0EE46}" srcOrd="1" destOrd="0" presId="urn:microsoft.com/office/officeart/2005/8/layout/vList6"/>
    <dgm:cxn modelId="{F3F5989B-CF5C-4201-8308-EA54CCE2870C}" type="presParOf" srcId="{1F4663FC-68B5-40BF-91F4-3DC6208D3F81}" destId="{AE5A1453-7EBB-439B-9021-CCD0D06D1DA4}" srcOrd="2" destOrd="0" presId="urn:microsoft.com/office/officeart/2005/8/layout/vList6"/>
    <dgm:cxn modelId="{A0285CDB-0C42-41CB-AC3E-631B40226ECB}" type="presParOf" srcId="{AE5A1453-7EBB-439B-9021-CCD0D06D1DA4}" destId="{95EFB3AF-66F9-4177-AC7B-AF7CC761CC7A}" srcOrd="0" destOrd="0" presId="urn:microsoft.com/office/officeart/2005/8/layout/vList6"/>
    <dgm:cxn modelId="{960BEBD5-14E1-4BE7-977F-4244C21ED8A1}" type="presParOf" srcId="{AE5A1453-7EBB-439B-9021-CCD0D06D1DA4}" destId="{0FF00F03-1704-4822-A9AE-534DE6271B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D1BD5-02E4-413B-91C3-26342DD3B0AD}" type="doc">
      <dgm:prSet loTypeId="urn:microsoft.com/office/officeart/2005/8/layout/arrow6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E0A8177-5D06-4566-AC96-BE17EEDCB493}">
      <dgm:prSet phldrT="[Texto]"/>
      <dgm:spPr/>
      <dgm:t>
        <a:bodyPr/>
        <a:lstStyle/>
        <a:p>
          <a:r>
            <a:rPr lang="es-ES" b="1">
              <a:latin typeface="Arial" panose="020B0604020202020204" pitchFamily="34" charset="0"/>
              <a:cs typeface="Arial" panose="020B0604020202020204" pitchFamily="34" charset="0"/>
            </a:rPr>
            <a:t>Banquetes:</a:t>
          </a:r>
        </a:p>
        <a:p>
          <a:r>
            <a:rPr lang="es-ES">
              <a:latin typeface="Arial" panose="020B0604020202020204" pitchFamily="34" charset="0"/>
              <a:cs typeface="Arial" panose="020B0604020202020204" pitchFamily="34" charset="0"/>
            </a:rPr>
            <a:t>Era el pasatiempo favorito de los griegos</a:t>
          </a:r>
        </a:p>
      </dgm:t>
    </dgm:pt>
    <dgm:pt modelId="{EDBD85AD-49FD-47DE-899D-0B09EC815901}" type="parTrans" cxnId="{075E2492-A0DB-462A-AC5B-51C09DB5BB18}">
      <dgm:prSet/>
      <dgm:spPr/>
      <dgm:t>
        <a:bodyPr/>
        <a:lstStyle/>
        <a:p>
          <a:endParaRPr lang="es-ES"/>
        </a:p>
      </dgm:t>
    </dgm:pt>
    <dgm:pt modelId="{0497A100-1973-41F6-8322-F95DCD753E5F}" type="sibTrans" cxnId="{075E2492-A0DB-462A-AC5B-51C09DB5BB18}">
      <dgm:prSet/>
      <dgm:spPr/>
      <dgm:t>
        <a:bodyPr/>
        <a:lstStyle/>
        <a:p>
          <a:endParaRPr lang="es-ES"/>
        </a:p>
      </dgm:t>
    </dgm:pt>
    <dgm:pt modelId="{4F2EB3C0-67C9-4BAE-8855-28B4A87F2771}">
      <dgm:prSet phldrT="[Texto]"/>
      <dgm:spPr/>
      <dgm:t>
        <a:bodyPr/>
        <a:lstStyle/>
        <a:p>
          <a:r>
            <a:rPr lang="es-ES" b="1">
              <a:latin typeface="Arial" panose="020B0604020202020204" pitchFamily="34" charset="0"/>
              <a:cs typeface="Arial" panose="020B0604020202020204" pitchFamily="34" charset="0"/>
            </a:rPr>
            <a:t>Sisitías:</a:t>
          </a:r>
        </a:p>
        <a:p>
          <a:r>
            <a:rPr lang="es-ES" b="0">
              <a:latin typeface="Arial" panose="020B0604020202020204" pitchFamily="34" charset="0"/>
              <a:cs typeface="Arial" panose="020B0604020202020204" pitchFamily="34" charset="0"/>
            </a:rPr>
            <a:t>Eran comidas obligatorias compartidas en un contexto social o religioso</a:t>
          </a:r>
        </a:p>
      </dgm:t>
    </dgm:pt>
    <dgm:pt modelId="{06EF519C-6829-41BE-99B6-12F9C219B07D}" type="parTrans" cxnId="{C4DD7A9D-D0E8-42F3-9565-4DBEFC289F99}">
      <dgm:prSet/>
      <dgm:spPr/>
      <dgm:t>
        <a:bodyPr/>
        <a:lstStyle/>
        <a:p>
          <a:endParaRPr lang="es-ES"/>
        </a:p>
      </dgm:t>
    </dgm:pt>
    <dgm:pt modelId="{A03B6EFA-DDF4-454E-8D56-E0707447E2E5}" type="sibTrans" cxnId="{C4DD7A9D-D0E8-42F3-9565-4DBEFC289F99}">
      <dgm:prSet/>
      <dgm:spPr/>
      <dgm:t>
        <a:bodyPr/>
        <a:lstStyle/>
        <a:p>
          <a:endParaRPr lang="es-ES"/>
        </a:p>
      </dgm:t>
    </dgm:pt>
    <dgm:pt modelId="{CE4E2D0D-9A97-4E8D-B68E-DE0B3B37FB71}" type="pres">
      <dgm:prSet presAssocID="{05AD1BD5-02E4-413B-91C3-26342DD3B0AD}" presName="compositeShape" presStyleCnt="0">
        <dgm:presLayoutVars>
          <dgm:chMax val="2"/>
          <dgm:dir/>
          <dgm:resizeHandles val="exact"/>
        </dgm:presLayoutVars>
      </dgm:prSet>
      <dgm:spPr/>
    </dgm:pt>
    <dgm:pt modelId="{B034CE46-8738-4954-952E-670C47F87298}" type="pres">
      <dgm:prSet presAssocID="{05AD1BD5-02E4-413B-91C3-26342DD3B0AD}" presName="ribbon" presStyleLbl="node1" presStyleIdx="0" presStyleCnt="1"/>
      <dgm:spPr/>
    </dgm:pt>
    <dgm:pt modelId="{DBDC65BB-D4E9-4E96-A551-9C852DB3DE86}" type="pres">
      <dgm:prSet presAssocID="{05AD1BD5-02E4-413B-91C3-26342DD3B0A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575A9B2-38D8-458E-AAF0-585F3D2FDE75}" type="pres">
      <dgm:prSet presAssocID="{05AD1BD5-02E4-413B-91C3-26342DD3B0A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836641-C5CA-405A-85F0-1F386AA9239D}" type="presOf" srcId="{05AD1BD5-02E4-413B-91C3-26342DD3B0AD}" destId="{CE4E2D0D-9A97-4E8D-B68E-DE0B3B37FB71}" srcOrd="0" destOrd="0" presId="urn:microsoft.com/office/officeart/2005/8/layout/arrow6"/>
    <dgm:cxn modelId="{075E2492-A0DB-462A-AC5B-51C09DB5BB18}" srcId="{05AD1BD5-02E4-413B-91C3-26342DD3B0AD}" destId="{BE0A8177-5D06-4566-AC96-BE17EEDCB493}" srcOrd="0" destOrd="0" parTransId="{EDBD85AD-49FD-47DE-899D-0B09EC815901}" sibTransId="{0497A100-1973-41F6-8322-F95DCD753E5F}"/>
    <dgm:cxn modelId="{C4DD7A9D-D0E8-42F3-9565-4DBEFC289F99}" srcId="{05AD1BD5-02E4-413B-91C3-26342DD3B0AD}" destId="{4F2EB3C0-67C9-4BAE-8855-28B4A87F2771}" srcOrd="1" destOrd="0" parTransId="{06EF519C-6829-41BE-99B6-12F9C219B07D}" sibTransId="{A03B6EFA-DDF4-454E-8D56-E0707447E2E5}"/>
    <dgm:cxn modelId="{220F3ABD-3715-43C4-91D5-EDE6FB190952}" type="presOf" srcId="{4F2EB3C0-67C9-4BAE-8855-28B4A87F2771}" destId="{B575A9B2-38D8-458E-AAF0-585F3D2FDE75}" srcOrd="0" destOrd="0" presId="urn:microsoft.com/office/officeart/2005/8/layout/arrow6"/>
    <dgm:cxn modelId="{916037C6-CD0B-4832-A699-A286CF504900}" type="presOf" srcId="{BE0A8177-5D06-4566-AC96-BE17EEDCB493}" destId="{DBDC65BB-D4E9-4E96-A551-9C852DB3DE86}" srcOrd="0" destOrd="0" presId="urn:microsoft.com/office/officeart/2005/8/layout/arrow6"/>
    <dgm:cxn modelId="{A9EAA7BA-44BD-496D-8379-2B46ECAC3961}" type="presParOf" srcId="{CE4E2D0D-9A97-4E8D-B68E-DE0B3B37FB71}" destId="{B034CE46-8738-4954-952E-670C47F87298}" srcOrd="0" destOrd="0" presId="urn:microsoft.com/office/officeart/2005/8/layout/arrow6"/>
    <dgm:cxn modelId="{48131148-D650-496B-B42F-B5FE0A309C63}" type="presParOf" srcId="{CE4E2D0D-9A97-4E8D-B68E-DE0B3B37FB71}" destId="{DBDC65BB-D4E9-4E96-A551-9C852DB3DE86}" srcOrd="1" destOrd="0" presId="urn:microsoft.com/office/officeart/2005/8/layout/arrow6"/>
    <dgm:cxn modelId="{7425E3AE-3B3C-4198-8AC0-1C4ABA0212A0}" type="presParOf" srcId="{CE4E2D0D-9A97-4E8D-B68E-DE0B3B37FB71}" destId="{B575A9B2-38D8-458E-AAF0-585F3D2FDE7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0A2D8-9678-4B43-9B05-119DE8ABA345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0552B49-7966-4FCA-AF13-2E5908AF6272}">
      <dgm:prSet phldrT="[Texto]"/>
      <dgm:spPr/>
      <dgm:t>
        <a:bodyPr/>
        <a:lstStyle/>
        <a:p>
          <a:r>
            <a:rPr lang="es-ES" dirty="0"/>
            <a:t>El primer día</a:t>
          </a:r>
        </a:p>
      </dgm:t>
    </dgm:pt>
    <dgm:pt modelId="{82345AB7-7BCA-48AC-A52C-C4D2BF42DFA9}" type="parTrans" cxnId="{DC2D66C0-0A02-4D81-A3CB-BCF7AB964487}">
      <dgm:prSet/>
      <dgm:spPr/>
      <dgm:t>
        <a:bodyPr/>
        <a:lstStyle/>
        <a:p>
          <a:endParaRPr lang="es-ES"/>
        </a:p>
      </dgm:t>
    </dgm:pt>
    <dgm:pt modelId="{CD716626-2F70-4408-B000-084D8D580C2D}" type="sibTrans" cxnId="{DC2D66C0-0A02-4D81-A3CB-BCF7AB964487}">
      <dgm:prSet/>
      <dgm:spPr/>
      <dgm:t>
        <a:bodyPr/>
        <a:lstStyle/>
        <a:p>
          <a:endParaRPr lang="es-ES"/>
        </a:p>
      </dgm:t>
    </dgm:pt>
    <dgm:pt modelId="{1D9471B4-9ED8-4028-9934-5B10B7F8D54E}">
      <dgm:prSet phldrT="[Texto]"/>
      <dgm:spPr/>
      <dgm:t>
        <a:bodyPr/>
        <a:lstStyle/>
        <a:p>
          <a:r>
            <a:rPr lang="es-ES" dirty="0"/>
            <a:t>Consistía en hacer procesiones con estatuas de Adonis dispuestas como cadáveres</a:t>
          </a:r>
        </a:p>
      </dgm:t>
    </dgm:pt>
    <dgm:pt modelId="{695C19F8-6BE7-48AC-A090-60DE7025FCB4}" type="parTrans" cxnId="{6E139976-FEEA-4D19-BA49-9B7A0401013F}">
      <dgm:prSet/>
      <dgm:spPr/>
      <dgm:t>
        <a:bodyPr/>
        <a:lstStyle/>
        <a:p>
          <a:endParaRPr lang="es-ES"/>
        </a:p>
      </dgm:t>
    </dgm:pt>
    <dgm:pt modelId="{317A96D4-AF8E-4F13-99EC-0F292A38D0C6}" type="sibTrans" cxnId="{6E139976-FEEA-4D19-BA49-9B7A0401013F}">
      <dgm:prSet/>
      <dgm:spPr/>
      <dgm:t>
        <a:bodyPr/>
        <a:lstStyle/>
        <a:p>
          <a:endParaRPr lang="es-ES"/>
        </a:p>
      </dgm:t>
    </dgm:pt>
    <dgm:pt modelId="{882CCA6D-83CE-410C-BB4B-B2B53793DB49}">
      <dgm:prSet phldrT="[Texto]"/>
      <dgm:spPr/>
      <dgm:t>
        <a:bodyPr/>
        <a:lstStyle/>
        <a:p>
          <a:r>
            <a:rPr lang="es-ES" dirty="0"/>
            <a:t>El segundo día</a:t>
          </a:r>
        </a:p>
      </dgm:t>
    </dgm:pt>
    <dgm:pt modelId="{704B4B68-444A-4FAF-BD8C-EBE18D3B82B4}" type="parTrans" cxnId="{99221DB7-4E10-478C-BCDB-D15F48E29BC0}">
      <dgm:prSet/>
      <dgm:spPr/>
      <dgm:t>
        <a:bodyPr/>
        <a:lstStyle/>
        <a:p>
          <a:endParaRPr lang="es-ES"/>
        </a:p>
      </dgm:t>
    </dgm:pt>
    <dgm:pt modelId="{F6475ACD-46E7-441E-9851-334301E5651A}" type="sibTrans" cxnId="{99221DB7-4E10-478C-BCDB-D15F48E29BC0}">
      <dgm:prSet/>
      <dgm:spPr/>
      <dgm:t>
        <a:bodyPr/>
        <a:lstStyle/>
        <a:p>
          <a:endParaRPr lang="es-ES"/>
        </a:p>
      </dgm:t>
    </dgm:pt>
    <dgm:pt modelId="{DFC7CB18-D4C6-43DE-8AA1-2C5977276D0C}">
      <dgm:prSet phldrT="[Texto]"/>
      <dgm:spPr/>
      <dgm:t>
        <a:bodyPr/>
        <a:lstStyle/>
        <a:p>
          <a:r>
            <a:rPr lang="es-ES" dirty="0"/>
            <a:t>Se dedicaba a los juegos y banquetes</a:t>
          </a:r>
        </a:p>
      </dgm:t>
    </dgm:pt>
    <dgm:pt modelId="{C62B3E27-E740-45AC-B7DF-75807749A7EA}" type="parTrans" cxnId="{852D08A8-7913-4906-AA38-7BD68A5A2359}">
      <dgm:prSet/>
      <dgm:spPr/>
      <dgm:t>
        <a:bodyPr/>
        <a:lstStyle/>
        <a:p>
          <a:endParaRPr lang="es-ES"/>
        </a:p>
      </dgm:t>
    </dgm:pt>
    <dgm:pt modelId="{270DBAF0-218D-4BE4-A4CE-70283E86015C}" type="sibTrans" cxnId="{852D08A8-7913-4906-AA38-7BD68A5A2359}">
      <dgm:prSet/>
      <dgm:spPr/>
      <dgm:t>
        <a:bodyPr/>
        <a:lstStyle/>
        <a:p>
          <a:endParaRPr lang="es-ES"/>
        </a:p>
      </dgm:t>
    </dgm:pt>
    <dgm:pt modelId="{5B1985D7-EBD5-40DB-8D50-2F024F4E3895}">
      <dgm:prSet phldrT="[Texto]"/>
      <dgm:spPr/>
      <dgm:t>
        <a:bodyPr/>
        <a:lstStyle/>
        <a:p>
          <a:endParaRPr lang="es-ES" dirty="0"/>
        </a:p>
      </dgm:t>
    </dgm:pt>
    <dgm:pt modelId="{E673F0A6-DFBC-4319-97C5-16BBAB80E439}" type="parTrans" cxnId="{42284E47-AF53-453D-AD55-3EB24E1AC498}">
      <dgm:prSet/>
      <dgm:spPr/>
      <dgm:t>
        <a:bodyPr/>
        <a:lstStyle/>
        <a:p>
          <a:endParaRPr lang="es-ES"/>
        </a:p>
      </dgm:t>
    </dgm:pt>
    <dgm:pt modelId="{21D131D9-640B-441B-82E2-6F931D1AB4D2}" type="sibTrans" cxnId="{42284E47-AF53-453D-AD55-3EB24E1AC498}">
      <dgm:prSet/>
      <dgm:spPr/>
      <dgm:t>
        <a:bodyPr/>
        <a:lstStyle/>
        <a:p>
          <a:endParaRPr lang="es-ES"/>
        </a:p>
      </dgm:t>
    </dgm:pt>
    <dgm:pt modelId="{89B2FD9D-1BFB-4C28-B35F-9915CAF87C27}" type="pres">
      <dgm:prSet presAssocID="{DFF0A2D8-9678-4B43-9B05-119DE8ABA345}" presName="Name0" presStyleCnt="0">
        <dgm:presLayoutVars>
          <dgm:dir/>
          <dgm:animLvl val="lvl"/>
          <dgm:resizeHandles/>
        </dgm:presLayoutVars>
      </dgm:prSet>
      <dgm:spPr/>
    </dgm:pt>
    <dgm:pt modelId="{A3C67A6B-0081-4A4F-9A33-F246BD17C2FF}" type="pres">
      <dgm:prSet presAssocID="{30552B49-7966-4FCA-AF13-2E5908AF6272}" presName="linNode" presStyleCnt="0"/>
      <dgm:spPr/>
    </dgm:pt>
    <dgm:pt modelId="{144B70C3-9992-4C44-B3C2-A4B69425EF12}" type="pres">
      <dgm:prSet presAssocID="{30552B49-7966-4FCA-AF13-2E5908AF6272}" presName="parentShp" presStyleLbl="node1" presStyleIdx="0" presStyleCnt="2">
        <dgm:presLayoutVars>
          <dgm:bulletEnabled val="1"/>
        </dgm:presLayoutVars>
      </dgm:prSet>
      <dgm:spPr/>
    </dgm:pt>
    <dgm:pt modelId="{8A44CBEE-E49B-4DE2-B66C-733231BCA90F}" type="pres">
      <dgm:prSet presAssocID="{30552B49-7966-4FCA-AF13-2E5908AF6272}" presName="childShp" presStyleLbl="bgAccFollowNode1" presStyleIdx="0" presStyleCnt="2">
        <dgm:presLayoutVars>
          <dgm:bulletEnabled val="1"/>
        </dgm:presLayoutVars>
      </dgm:prSet>
      <dgm:spPr/>
    </dgm:pt>
    <dgm:pt modelId="{69AE2789-FBF6-4D48-8401-FD9656B4EA27}" type="pres">
      <dgm:prSet presAssocID="{CD716626-2F70-4408-B000-084D8D580C2D}" presName="spacing" presStyleCnt="0"/>
      <dgm:spPr/>
    </dgm:pt>
    <dgm:pt modelId="{FF86123E-22BD-4A29-BA3A-9419A4FED8EB}" type="pres">
      <dgm:prSet presAssocID="{882CCA6D-83CE-410C-BB4B-B2B53793DB49}" presName="linNode" presStyleCnt="0"/>
      <dgm:spPr/>
    </dgm:pt>
    <dgm:pt modelId="{7B57D484-4F71-41C2-A970-C4578DB53B33}" type="pres">
      <dgm:prSet presAssocID="{882CCA6D-83CE-410C-BB4B-B2B53793DB49}" presName="parentShp" presStyleLbl="node1" presStyleIdx="1" presStyleCnt="2">
        <dgm:presLayoutVars>
          <dgm:bulletEnabled val="1"/>
        </dgm:presLayoutVars>
      </dgm:prSet>
      <dgm:spPr/>
    </dgm:pt>
    <dgm:pt modelId="{0DFC2F01-A002-4E63-B831-8CB00202CCDD}" type="pres">
      <dgm:prSet presAssocID="{882CCA6D-83CE-410C-BB4B-B2B53793DB4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C454414-72C9-4131-983E-E95D39B32ED5}" type="presOf" srcId="{1D9471B4-9ED8-4028-9934-5B10B7F8D54E}" destId="{8A44CBEE-E49B-4DE2-B66C-733231BCA90F}" srcOrd="0" destOrd="0" presId="urn:microsoft.com/office/officeart/2005/8/layout/vList6"/>
    <dgm:cxn modelId="{A12AA82F-D8FE-4B63-A057-5BCAD32FDF1E}" type="presOf" srcId="{882CCA6D-83CE-410C-BB4B-B2B53793DB49}" destId="{7B57D484-4F71-41C2-A970-C4578DB53B33}" srcOrd="0" destOrd="0" presId="urn:microsoft.com/office/officeart/2005/8/layout/vList6"/>
    <dgm:cxn modelId="{B6114D40-BBB7-49B0-9BA6-9D1098549807}" type="presOf" srcId="{DFC7CB18-D4C6-43DE-8AA1-2C5977276D0C}" destId="{0DFC2F01-A002-4E63-B831-8CB00202CCDD}" srcOrd="0" destOrd="1" presId="urn:microsoft.com/office/officeart/2005/8/layout/vList6"/>
    <dgm:cxn modelId="{42284E47-AF53-453D-AD55-3EB24E1AC498}" srcId="{882CCA6D-83CE-410C-BB4B-B2B53793DB49}" destId="{5B1985D7-EBD5-40DB-8D50-2F024F4E3895}" srcOrd="0" destOrd="0" parTransId="{E673F0A6-DFBC-4319-97C5-16BBAB80E439}" sibTransId="{21D131D9-640B-441B-82E2-6F931D1AB4D2}"/>
    <dgm:cxn modelId="{6E139976-FEEA-4D19-BA49-9B7A0401013F}" srcId="{30552B49-7966-4FCA-AF13-2E5908AF6272}" destId="{1D9471B4-9ED8-4028-9934-5B10B7F8D54E}" srcOrd="0" destOrd="0" parTransId="{695C19F8-6BE7-48AC-A090-60DE7025FCB4}" sibTransId="{317A96D4-AF8E-4F13-99EC-0F292A38D0C6}"/>
    <dgm:cxn modelId="{852D08A8-7913-4906-AA38-7BD68A5A2359}" srcId="{882CCA6D-83CE-410C-BB4B-B2B53793DB49}" destId="{DFC7CB18-D4C6-43DE-8AA1-2C5977276D0C}" srcOrd="1" destOrd="0" parTransId="{C62B3E27-E740-45AC-B7DF-75807749A7EA}" sibTransId="{270DBAF0-218D-4BE4-A4CE-70283E86015C}"/>
    <dgm:cxn modelId="{99221DB7-4E10-478C-BCDB-D15F48E29BC0}" srcId="{DFF0A2D8-9678-4B43-9B05-119DE8ABA345}" destId="{882CCA6D-83CE-410C-BB4B-B2B53793DB49}" srcOrd="1" destOrd="0" parTransId="{704B4B68-444A-4FAF-BD8C-EBE18D3B82B4}" sibTransId="{F6475ACD-46E7-441E-9851-334301E5651A}"/>
    <dgm:cxn modelId="{89A3ACB8-789D-4A2C-9999-E2A6E78BFC49}" type="presOf" srcId="{DFF0A2D8-9678-4B43-9B05-119DE8ABA345}" destId="{89B2FD9D-1BFB-4C28-B35F-9915CAF87C27}" srcOrd="0" destOrd="0" presId="urn:microsoft.com/office/officeart/2005/8/layout/vList6"/>
    <dgm:cxn modelId="{DC2D66C0-0A02-4D81-A3CB-BCF7AB964487}" srcId="{DFF0A2D8-9678-4B43-9B05-119DE8ABA345}" destId="{30552B49-7966-4FCA-AF13-2E5908AF6272}" srcOrd="0" destOrd="0" parTransId="{82345AB7-7BCA-48AC-A52C-C4D2BF42DFA9}" sibTransId="{CD716626-2F70-4408-B000-084D8D580C2D}"/>
    <dgm:cxn modelId="{81E540C1-F442-4E68-89AA-77BD4DACA97D}" type="presOf" srcId="{30552B49-7966-4FCA-AF13-2E5908AF6272}" destId="{144B70C3-9992-4C44-B3C2-A4B69425EF12}" srcOrd="0" destOrd="0" presId="urn:microsoft.com/office/officeart/2005/8/layout/vList6"/>
    <dgm:cxn modelId="{4503D6D4-7033-46B4-80E3-F0D8098118CB}" type="presOf" srcId="{5B1985D7-EBD5-40DB-8D50-2F024F4E3895}" destId="{0DFC2F01-A002-4E63-B831-8CB00202CCDD}" srcOrd="0" destOrd="0" presId="urn:microsoft.com/office/officeart/2005/8/layout/vList6"/>
    <dgm:cxn modelId="{9E520A96-BBBB-47A1-87FD-B22BC035A936}" type="presParOf" srcId="{89B2FD9D-1BFB-4C28-B35F-9915CAF87C27}" destId="{A3C67A6B-0081-4A4F-9A33-F246BD17C2FF}" srcOrd="0" destOrd="0" presId="urn:microsoft.com/office/officeart/2005/8/layout/vList6"/>
    <dgm:cxn modelId="{CDFD037C-59E9-4F70-9415-4AE0B3F60E77}" type="presParOf" srcId="{A3C67A6B-0081-4A4F-9A33-F246BD17C2FF}" destId="{144B70C3-9992-4C44-B3C2-A4B69425EF12}" srcOrd="0" destOrd="0" presId="urn:microsoft.com/office/officeart/2005/8/layout/vList6"/>
    <dgm:cxn modelId="{192B7C2C-7039-4A00-BB20-11F8E18703E6}" type="presParOf" srcId="{A3C67A6B-0081-4A4F-9A33-F246BD17C2FF}" destId="{8A44CBEE-E49B-4DE2-B66C-733231BCA90F}" srcOrd="1" destOrd="0" presId="urn:microsoft.com/office/officeart/2005/8/layout/vList6"/>
    <dgm:cxn modelId="{A608FC80-FDD2-4E40-9C74-8781B13A68C8}" type="presParOf" srcId="{89B2FD9D-1BFB-4C28-B35F-9915CAF87C27}" destId="{69AE2789-FBF6-4D48-8401-FD9656B4EA27}" srcOrd="1" destOrd="0" presId="urn:microsoft.com/office/officeart/2005/8/layout/vList6"/>
    <dgm:cxn modelId="{3C39E0A8-F023-4C61-A8C2-95CA571E9105}" type="presParOf" srcId="{89B2FD9D-1BFB-4C28-B35F-9915CAF87C27}" destId="{FF86123E-22BD-4A29-BA3A-9419A4FED8EB}" srcOrd="2" destOrd="0" presId="urn:microsoft.com/office/officeart/2005/8/layout/vList6"/>
    <dgm:cxn modelId="{D5524B19-363E-4B33-BF2C-F0E97B231F7F}" type="presParOf" srcId="{FF86123E-22BD-4A29-BA3A-9419A4FED8EB}" destId="{7B57D484-4F71-41C2-A970-C4578DB53B33}" srcOrd="0" destOrd="0" presId="urn:microsoft.com/office/officeart/2005/8/layout/vList6"/>
    <dgm:cxn modelId="{1EB15F27-CBCA-41E0-9862-A74C778352DF}" type="presParOf" srcId="{FF86123E-22BD-4A29-BA3A-9419A4FED8EB}" destId="{0DFC2F01-A002-4E63-B831-8CB00202CC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D6FBD-9EEF-401F-B17D-255E800763E0}">
      <dsp:nvSpPr>
        <dsp:cNvPr id="0" name=""/>
        <dsp:cNvSpPr/>
      </dsp:nvSpPr>
      <dsp:spPr>
        <a:xfrm>
          <a:off x="3470064" y="12771"/>
          <a:ext cx="5094707" cy="1823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Compuesto por  pan de cebada mojado en vino puro, también se le podía agregar higos o aceitunas.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Se podían cocinar a la sartén.</a:t>
          </a:r>
        </a:p>
      </dsp:txBody>
      <dsp:txXfrm>
        <a:off x="3470064" y="240678"/>
        <a:ext cx="4410986" cy="1367443"/>
      </dsp:txXfrm>
    </dsp:sp>
    <dsp:sp modelId="{B10B22C8-C170-4223-BCFB-C1D9EEBB6135}">
      <dsp:nvSpPr>
        <dsp:cNvPr id="0" name=""/>
        <dsp:cNvSpPr/>
      </dsp:nvSpPr>
      <dsp:spPr>
        <a:xfrm>
          <a:off x="31539" y="473"/>
          <a:ext cx="3438524" cy="1847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Desayuno (</a:t>
          </a:r>
          <a:r>
            <a:rPr lang="es-ES" sz="3700" kern="1200" dirty="0" err="1"/>
            <a:t>ἀκρ</a:t>
          </a:r>
          <a:r>
            <a:rPr lang="es-ES" sz="3700" kern="1200" dirty="0"/>
            <a:t>ατισμός) </a:t>
          </a:r>
        </a:p>
      </dsp:txBody>
      <dsp:txXfrm>
        <a:off x="121744" y="90678"/>
        <a:ext cx="3258114" cy="1667442"/>
      </dsp:txXfrm>
    </dsp:sp>
    <dsp:sp modelId="{1291AF5D-9A9F-4987-8EA5-3CF9A2B609A1}">
      <dsp:nvSpPr>
        <dsp:cNvPr id="0" name=""/>
        <dsp:cNvSpPr/>
      </dsp:nvSpPr>
      <dsp:spPr>
        <a:xfrm>
          <a:off x="3438524" y="2033111"/>
          <a:ext cx="5157787" cy="1847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Se tomaba al mediodía.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Era la comida más ligera.</a:t>
          </a:r>
        </a:p>
      </dsp:txBody>
      <dsp:txXfrm>
        <a:off x="3438524" y="2264093"/>
        <a:ext cx="4464843" cy="1385889"/>
      </dsp:txXfrm>
    </dsp:sp>
    <dsp:sp modelId="{9287055A-3CE7-4746-B77B-BE1B6ED000BC}">
      <dsp:nvSpPr>
        <dsp:cNvPr id="0" name=""/>
        <dsp:cNvSpPr/>
      </dsp:nvSpPr>
      <dsp:spPr>
        <a:xfrm>
          <a:off x="0" y="2033111"/>
          <a:ext cx="3438524" cy="1847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Almuerzo (</a:t>
          </a:r>
          <a:r>
            <a:rPr lang="es-ES" sz="3700" kern="1200" dirty="0" err="1"/>
            <a:t>ἄριστον</a:t>
          </a:r>
          <a:r>
            <a:rPr lang="es-ES" sz="3700" kern="1200" dirty="0"/>
            <a:t>) </a:t>
          </a:r>
        </a:p>
      </dsp:txBody>
      <dsp:txXfrm>
        <a:off x="90205" y="2123316"/>
        <a:ext cx="3258114" cy="1667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2B489-6CDE-4821-BB78-E652B630317C}">
      <dsp:nvSpPr>
        <dsp:cNvPr id="0" name=""/>
        <dsp:cNvSpPr/>
      </dsp:nvSpPr>
      <dsp:spPr>
        <a:xfrm>
          <a:off x="3438667" y="473"/>
          <a:ext cx="5158000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Era la comida más importante.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Tenía lugar en la caída de la noche.</a:t>
          </a:r>
        </a:p>
      </dsp:txBody>
      <dsp:txXfrm>
        <a:off x="3438667" y="231415"/>
        <a:ext cx="4465174" cy="1385651"/>
      </dsp:txXfrm>
    </dsp:sp>
    <dsp:sp modelId="{715CDF7A-C3B7-4ABB-8E07-D0EBEA6CBE9A}">
      <dsp:nvSpPr>
        <dsp:cNvPr id="0" name=""/>
        <dsp:cNvSpPr/>
      </dsp:nvSpPr>
      <dsp:spPr>
        <a:xfrm>
          <a:off x="0" y="473"/>
          <a:ext cx="3438667" cy="1847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Cena 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(</a:t>
          </a:r>
          <a:r>
            <a:rPr lang="es-ES" sz="4400" kern="1200" dirty="0" err="1"/>
            <a:t>δεῖ</a:t>
          </a:r>
          <a:r>
            <a:rPr lang="es-ES" sz="4400" kern="1200" dirty="0"/>
            <a:t>πνον)</a:t>
          </a:r>
        </a:p>
      </dsp:txBody>
      <dsp:txXfrm>
        <a:off x="90189" y="90662"/>
        <a:ext cx="3258289" cy="1667157"/>
      </dsp:txXfrm>
    </dsp:sp>
    <dsp:sp modelId="{0FF00F03-1704-4822-A9AE-534DE6271BFE}">
      <dsp:nvSpPr>
        <dsp:cNvPr id="0" name=""/>
        <dsp:cNvSpPr/>
      </dsp:nvSpPr>
      <dsp:spPr>
        <a:xfrm>
          <a:off x="3438667" y="2032763"/>
          <a:ext cx="5158000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Su consumo era opcional.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Se encuentra entre el almuerzo y la cena.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Se tomaba al anochecer.</a:t>
          </a:r>
        </a:p>
      </dsp:txBody>
      <dsp:txXfrm>
        <a:off x="3438667" y="2263705"/>
        <a:ext cx="4465174" cy="1385651"/>
      </dsp:txXfrm>
    </dsp:sp>
    <dsp:sp modelId="{95EFB3AF-66F9-4177-AC7B-AF7CC761CC7A}">
      <dsp:nvSpPr>
        <dsp:cNvPr id="0" name=""/>
        <dsp:cNvSpPr/>
      </dsp:nvSpPr>
      <dsp:spPr>
        <a:xfrm>
          <a:off x="0" y="2032763"/>
          <a:ext cx="3438667" cy="1847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Merienda 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(</a:t>
          </a:r>
          <a:r>
            <a:rPr lang="es-ES" sz="4000" kern="1200" dirty="0" err="1"/>
            <a:t>ἑσ</a:t>
          </a:r>
          <a:r>
            <a:rPr lang="es-ES" sz="4000" kern="1200" dirty="0"/>
            <a:t>πέρισμα) </a:t>
          </a:r>
        </a:p>
      </dsp:txBody>
      <dsp:txXfrm>
        <a:off x="90189" y="2122952"/>
        <a:ext cx="3258289" cy="1667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4CE46-8738-4954-952E-670C47F87298}">
      <dsp:nvSpPr>
        <dsp:cNvPr id="0" name=""/>
        <dsp:cNvSpPr/>
      </dsp:nvSpPr>
      <dsp:spPr>
        <a:xfrm>
          <a:off x="0" y="221052"/>
          <a:ext cx="8596668" cy="3438667"/>
        </a:xfrm>
        <a:prstGeom prst="leftRightRibb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DC65BB-D4E9-4E96-A551-9C852DB3DE86}">
      <dsp:nvSpPr>
        <dsp:cNvPr id="0" name=""/>
        <dsp:cNvSpPr/>
      </dsp:nvSpPr>
      <dsp:spPr>
        <a:xfrm>
          <a:off x="1031600" y="822819"/>
          <a:ext cx="2836900" cy="1684946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Arial" panose="020B0604020202020204" pitchFamily="34" charset="0"/>
              <a:cs typeface="Arial" panose="020B0604020202020204" pitchFamily="34" charset="0"/>
            </a:rPr>
            <a:t>Banquetes: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Arial" panose="020B0604020202020204" pitchFamily="34" charset="0"/>
              <a:cs typeface="Arial" panose="020B0604020202020204" pitchFamily="34" charset="0"/>
            </a:rPr>
            <a:t>Era el pasatiempo favorito de los griegos</a:t>
          </a:r>
        </a:p>
      </dsp:txBody>
      <dsp:txXfrm>
        <a:off x="1031600" y="822819"/>
        <a:ext cx="2836900" cy="1684946"/>
      </dsp:txXfrm>
    </dsp:sp>
    <dsp:sp modelId="{B575A9B2-38D8-458E-AAF0-585F3D2FDE75}">
      <dsp:nvSpPr>
        <dsp:cNvPr id="0" name=""/>
        <dsp:cNvSpPr/>
      </dsp:nvSpPr>
      <dsp:spPr>
        <a:xfrm>
          <a:off x="4298334" y="1373006"/>
          <a:ext cx="3352700" cy="1684946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latin typeface="Arial" panose="020B0604020202020204" pitchFamily="34" charset="0"/>
              <a:cs typeface="Arial" panose="020B0604020202020204" pitchFamily="34" charset="0"/>
            </a:rPr>
            <a:t>Sisitías: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>
              <a:latin typeface="Arial" panose="020B0604020202020204" pitchFamily="34" charset="0"/>
              <a:cs typeface="Arial" panose="020B0604020202020204" pitchFamily="34" charset="0"/>
            </a:rPr>
            <a:t>Eran comidas obligatorias compartidas en un contexto social o religioso</a:t>
          </a:r>
        </a:p>
      </dsp:txBody>
      <dsp:txXfrm>
        <a:off x="4298334" y="1373006"/>
        <a:ext cx="3352700" cy="1684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4CBEE-E49B-4DE2-B66C-733231BCA90F}">
      <dsp:nvSpPr>
        <dsp:cNvPr id="0" name=""/>
        <dsp:cNvSpPr/>
      </dsp:nvSpPr>
      <dsp:spPr>
        <a:xfrm>
          <a:off x="2212847" y="473"/>
          <a:ext cx="3319272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Consistía en hacer procesiones con estatuas de Adonis dispuestas como cadáveres</a:t>
          </a:r>
        </a:p>
      </dsp:txBody>
      <dsp:txXfrm>
        <a:off x="2212847" y="231415"/>
        <a:ext cx="2626446" cy="1385651"/>
      </dsp:txXfrm>
    </dsp:sp>
    <dsp:sp modelId="{144B70C3-9992-4C44-B3C2-A4B69425EF12}">
      <dsp:nvSpPr>
        <dsp:cNvPr id="0" name=""/>
        <dsp:cNvSpPr/>
      </dsp:nvSpPr>
      <dsp:spPr>
        <a:xfrm>
          <a:off x="0" y="473"/>
          <a:ext cx="2212848" cy="1847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El primer día</a:t>
          </a:r>
        </a:p>
      </dsp:txBody>
      <dsp:txXfrm>
        <a:off x="90189" y="90662"/>
        <a:ext cx="2032470" cy="1667157"/>
      </dsp:txXfrm>
    </dsp:sp>
    <dsp:sp modelId="{0DFC2F01-A002-4E63-B831-8CB00202CCDD}">
      <dsp:nvSpPr>
        <dsp:cNvPr id="0" name=""/>
        <dsp:cNvSpPr/>
      </dsp:nvSpPr>
      <dsp:spPr>
        <a:xfrm>
          <a:off x="2212847" y="2032763"/>
          <a:ext cx="3319272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Se dedicaba a los juegos y banquetes</a:t>
          </a:r>
        </a:p>
      </dsp:txBody>
      <dsp:txXfrm>
        <a:off x="2212847" y="2263705"/>
        <a:ext cx="2626446" cy="1385651"/>
      </dsp:txXfrm>
    </dsp:sp>
    <dsp:sp modelId="{7B57D484-4F71-41C2-A970-C4578DB53B33}">
      <dsp:nvSpPr>
        <dsp:cNvPr id="0" name=""/>
        <dsp:cNvSpPr/>
      </dsp:nvSpPr>
      <dsp:spPr>
        <a:xfrm>
          <a:off x="0" y="2032763"/>
          <a:ext cx="2212848" cy="1847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El segundo día</a:t>
          </a:r>
        </a:p>
      </dsp:txBody>
      <dsp:txXfrm>
        <a:off x="90189" y="2122952"/>
        <a:ext cx="2032470" cy="166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89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71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07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11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43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4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57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3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41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1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51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7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4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8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4CB1-46D2-4A8D-BD28-06A323F934B3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E55A000-1570-4531-8034-FFE0499254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4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mesa con comida&#10;&#10;Descripción generada automáticamente con confianza media">
            <a:extLst>
              <a:ext uri="{FF2B5EF4-FFF2-40B4-BE49-F238E27FC236}">
                <a16:creationId xmlns:a16="http://schemas.microsoft.com/office/drawing/2014/main" id="{ED8E8305-003F-439C-B4DC-C42801E47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b="5352"/>
          <a:stretch/>
        </p:blipFill>
        <p:spPr>
          <a:xfrm>
            <a:off x="-3175" y="8477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023515E-A695-47F8-A1D7-6FBC5C0ED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3558CD2-30CF-4237-B530-8AACD9583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E9F106-7CBF-402A-A9B7-8EC58D4B5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D6E0D2-3C3D-4C0E-A18E-08A1D2A2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167283E-EB76-403A-BC80-285DBD4C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ADF407D-FE97-417A-A0A3-42CA84250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EF9B0C7-0806-4738-B48B-4D9D41B54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FFA46-F26F-447D-90CA-FF862EDF9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1768" y="2174909"/>
            <a:ext cx="4896068" cy="277406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0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“GASTRONOMÍA EN LA ANTIGUA GRECIA Y FESTIVIDADES RELIGIOSAS”</a:t>
            </a:r>
            <a:br>
              <a:rPr lang="es-E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4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1DE42225-CC3C-4C3D-9B80-F36262C2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DC75266A-36BA-4E57-B491-517652DB1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AD3AB97B-33BC-46A1-93A3-B668C176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F29053C-B6DD-465F-8E05-BDACB3CF0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160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3577-FE88-4D14-87A8-7ECDFE84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Alimentos y productos: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A6647-CDD6-4DA9-A17A-9D98B6766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PANES Y PASTELES: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arte de estos pasteleros </a:t>
            </a:r>
            <a:r>
              <a:rPr lang="es-E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consistió no solo en la diversidad de la composición de la masa del pan, sino, sobre todo, en sus variadas formas, con frecuencia adecuadas para según qué fiesta o dioses estuviesen destinados.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014047CB-EAD9-4456-BC4B-4E8A05195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4" y="3429000"/>
            <a:ext cx="9105508" cy="23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4E0F-35F7-443F-8241-5C8EDD7F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Alimentos y productos: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68E980-7FA9-4564-9915-A502E2F1E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FRUTAS, VERDURAS Y LEGUMBRES: </a:t>
            </a:r>
            <a:r>
              <a:rPr lang="es-E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la ciudad, las verduras frescas eran caras, excepto las habas y las lentejas, que se consumían sobre todo en purés, por tanto, los ciudadanos poco afortunados se conformaban con las verduras secas.</a:t>
            </a:r>
          </a:p>
          <a:p>
            <a:r>
              <a:rPr lang="es-E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 frutos, ya sean frescos o secos, se solían comer en el postre. Destaca sobre todo el consumo de higos, granadas, nueces y avellanas. </a:t>
            </a:r>
          </a:p>
          <a:p>
            <a:r>
              <a:rPr lang="es-ES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puñado de higos frescos o secos constituía una comida muy nutritiva a la que se añadía, si se podía, leche cuajada con zumo de higos o tortas. «Alimento de atletas por excelencia», dirá Platón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4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DDFB9-2439-4247-AE39-683E06B5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Alimentos y productos: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FDB168-7BFE-4D91-9A2F-D6E3E73A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27760"/>
            <a:ext cx="7911463" cy="3689035"/>
          </a:xfrm>
        </p:spPr>
      </p:pic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C01770E3-36A6-4AC1-86BC-5ED8742E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" y="4785580"/>
            <a:ext cx="7414754" cy="10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D4440-F864-4568-8636-97E7F07D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S" dirty="0"/>
              <a:t>Alimentos y productos: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04913-6E44-4AFE-B18D-C102DA11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4301171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CARNE: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Era un alimento caro, por tanto su consumo se reservaba para ciudadanos de gran poder económico o para banquetes.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el campo, los propietarios bien acomodados podían disfrutar de aves y de corderos.</a:t>
            </a:r>
          </a:p>
        </p:txBody>
      </p:sp>
      <p:pic>
        <p:nvPicPr>
          <p:cNvPr id="5" name="Imagen 4" descr="Imagen que contiene copa, taza, foto, pintura&#10;&#10;Descripción generada automáticamente">
            <a:extLst>
              <a:ext uri="{FF2B5EF4-FFF2-40B4-BE49-F238E27FC236}">
                <a16:creationId xmlns:a16="http://schemas.microsoft.com/office/drawing/2014/main" id="{676DE806-CAEA-48AE-AC85-E49EFB9B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5240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3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06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1D70CA-C7F2-4D1C-8211-923080C4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383" y="286817"/>
            <a:ext cx="4512989" cy="2227730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Alimentos y productos:</a:t>
            </a:r>
          </a:p>
        </p:txBody>
      </p:sp>
      <p:pic>
        <p:nvPicPr>
          <p:cNvPr id="5" name="Imagen 4" descr="Moneda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0BC15A36-C07C-4932-AB9C-46D29DEF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9" y="939923"/>
            <a:ext cx="4667711" cy="484956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A4725-E77D-4053-8C64-99044CF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958" y="2560320"/>
            <a:ext cx="4802755" cy="411479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PESCADO: </a:t>
            </a:r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pescado, junto al pan, era quizás el alimento esencial de la población urbana.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También les gustaba mucho el marisco, los moluscos, como la sepia y los calamares que abundaban en las costas de Eubea y que constituían una fuente importante de recursos. Era tan importante para los pescadores de </a:t>
            </a:r>
            <a:r>
              <a:rPr lang="es-ES" sz="20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Eretria</a:t>
            </a:r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que esta ciudad tomó el calamar como signo distintivo para sus monedas.</a:t>
            </a:r>
            <a:br>
              <a:rPr lang="es-ES" sz="2000" b="1" u="sng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s-E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8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111FC-E064-45A8-AA52-FBD1A721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s-ES" dirty="0"/>
              <a:t>Alimentos y productos: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6E89A-B721-41EE-B3E5-CAA35F53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la época clásica ya encontrábamos algunos defensores del vegetarianismo como vemos en los siguientes textos:</a:t>
            </a: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5F9D59D7-79D1-4B36-AD3C-BDD23243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8" y="953295"/>
            <a:ext cx="5694495" cy="1904999"/>
          </a:xfrm>
          <a:prstGeom prst="rect">
            <a:avLst/>
          </a:prstGeom>
        </p:spPr>
      </p:pic>
      <p:pic>
        <p:nvPicPr>
          <p:cNvPr id="5" name="Imagen 4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1E10807-F6DB-4675-B417-688BC56C7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8" y="2973389"/>
            <a:ext cx="5857028" cy="35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C7DB7-C764-41A2-9BC8-80A5D9E5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Alimentos y productos: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09CAB-7903-4764-9C95-A10327E82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HUEVOS, QUESO Y LÁCTEOS: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queso era un alimento básico, tanto es así, que hasta tenían su propia forma de averiguar si el queso era de calidad o no, lo vemos en este texto:</a:t>
            </a: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651066FD-D218-48EC-8F86-14C49A0F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7" y="3625256"/>
            <a:ext cx="9350708" cy="26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66F36-CA79-41D3-9CD6-6F947A6C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Alimentos y productos: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C706F3-6C33-407E-A5C6-F9EE46D4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VINO: </a:t>
            </a:r>
            <a:r>
              <a:rPr lang="es-E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Era la bebida por excelencia en la época clásica.</a:t>
            </a:r>
          </a:p>
          <a:p>
            <a:pPr>
              <a:lnSpc>
                <a:spcPct val="90000"/>
              </a:lnSpc>
            </a:pPr>
            <a:r>
              <a:rPr lang="es-ES" sz="17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E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añadían aromatizantes, como tomillo, menta o canela, e incluso miel, en contadas ocasiones. </a:t>
            </a:r>
          </a:p>
          <a:p>
            <a:pPr>
              <a:lnSpc>
                <a:spcPct val="90000"/>
              </a:lnSpc>
            </a:pPr>
            <a:r>
              <a:rPr lang="es-E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 fermentación era muy diferente a la actual pues se mezclaba el vino con agua salada u otros ingredientes.</a:t>
            </a:r>
          </a:p>
          <a:p>
            <a:pPr>
              <a:lnSpc>
                <a:spcPct val="90000"/>
              </a:lnSpc>
            </a:pPr>
            <a:r>
              <a:rPr lang="es-E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Pocas veces se bebía vino puro, pues antes de cada comida, en una gran jarra llamada </a:t>
            </a:r>
            <a:r>
              <a:rPr lang="es-ES" sz="1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crátera,</a:t>
            </a:r>
            <a:r>
              <a:rPr lang="es-E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hacía una mezcla de agua y vino, más o menos fuerte.</a:t>
            </a:r>
          </a:p>
          <a:p>
            <a:pPr>
              <a:lnSpc>
                <a:spcPct val="90000"/>
              </a:lnSpc>
            </a:pP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Un florero de cerámica&#10;&#10;Descripción generada automáticamente con confianza baja">
            <a:extLst>
              <a:ext uri="{FF2B5EF4-FFF2-40B4-BE49-F238E27FC236}">
                <a16:creationId xmlns:a16="http://schemas.microsoft.com/office/drawing/2014/main" id="{CA7D9D45-F37C-440C-A421-E2B29CE27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594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7087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6F47-89A4-407C-BB06-9F225FA8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/>
              <a:t>Alimentos y  productos:</a:t>
            </a:r>
          </a:p>
        </p:txBody>
      </p:sp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8FFBE3AF-9D85-4BCA-86CE-267EA6E2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13" y="1513946"/>
            <a:ext cx="7064587" cy="273169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651F7E-9892-46A3-8D5E-DA35F3AAA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" y="4407196"/>
            <a:ext cx="7826586" cy="2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3F7840-B8E3-47C8-A75F-D80F12DD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Festividades religiosas: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83D2C-45DD-4DCB-9F9E-4A7DC189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60590"/>
            <a:ext cx="4464817" cy="44688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Simposio, las cenas como acto social y comunal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 simposios o</a:t>
            </a:r>
            <a:r>
              <a:rPr lang="es-ES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symposion</a:t>
            </a:r>
            <a:r>
              <a:rPr lang="es-ES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(que significa </a:t>
            </a:r>
            <a:r>
              <a:rPr lang="es-ES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fiesta de bebedores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eran banquetes que celebraban los hombres libres en ocasiones especiales.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Comían en abundancia, bebían vino mezclado con agua de las cráteras y conversaban sobre negocios, política, guerras o filosofía.</a:t>
            </a:r>
            <a:endParaRPr lang="es-E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ocasiones, los simposios solían ser amenizados por prostitutas de lujo con formación intelectual, espectáculos de danza, recitales de poesía, adivinanzas y música. 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 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simposio</a:t>
            </a:r>
            <a:r>
              <a:rPr lang="es-E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solo se celebraba entre hombres.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que contiene copa, taza, foto, viejo&#10;&#10;Descripción generada automáticamente">
            <a:extLst>
              <a:ext uri="{FF2B5EF4-FFF2-40B4-BE49-F238E27FC236}">
                <a16:creationId xmlns:a16="http://schemas.microsoft.com/office/drawing/2014/main" id="{60990121-AE38-4880-A61E-4FC370752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789728"/>
            <a:ext cx="5681326" cy="5681326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8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ED8D5-7396-4176-B9B9-B8286CE4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Introducción:</a:t>
            </a:r>
          </a:p>
        </p:txBody>
      </p:sp>
      <p:pic>
        <p:nvPicPr>
          <p:cNvPr id="5" name="Imagen 4" descr="Una mesa con comida&#10;&#10;Descripción generada automáticamente con confianza media">
            <a:extLst>
              <a:ext uri="{FF2B5EF4-FFF2-40B4-BE49-F238E27FC236}">
                <a16:creationId xmlns:a16="http://schemas.microsoft.com/office/drawing/2014/main" id="{BC4C7B92-5408-47C9-9F93-D1746D7F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6" y="1674054"/>
            <a:ext cx="4614914" cy="34611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6BC64-EFAA-4DC3-872A-130FA200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 comidas ligeras.</a:t>
            </a:r>
          </a:p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dieta de los griegos tenían tres alimentos fundamentales; El trigo, el aceite de oliva y el vino.</a:t>
            </a:r>
          </a:p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Tenían gran afición por los lácteos, especialmente por el queso.</a:t>
            </a:r>
          </a:p>
        </p:txBody>
      </p:sp>
    </p:spTree>
    <p:extLst>
      <p:ext uri="{BB962C8B-B14F-4D97-AF65-F5344CB8AC3E}">
        <p14:creationId xmlns:p14="http://schemas.microsoft.com/office/powerpoint/2010/main" val="313021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8C926A-717C-46DA-9D65-ADFC2A3D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15" y="134417"/>
            <a:ext cx="4512989" cy="2227730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Festividades religiosas:</a:t>
            </a:r>
          </a:p>
        </p:txBody>
      </p:sp>
      <p:pic>
        <p:nvPicPr>
          <p:cNvPr id="5" name="Imagen 4" descr="Un grupo de personas junto a un caballo&#10;&#10;Descripción generada automáticamente con confianza media">
            <a:extLst>
              <a:ext uri="{FF2B5EF4-FFF2-40B4-BE49-F238E27FC236}">
                <a16:creationId xmlns:a16="http://schemas.microsoft.com/office/drawing/2014/main" id="{66F0CB43-90FB-4F0A-B386-61E9C78C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6" y="1584960"/>
            <a:ext cx="4830364" cy="4191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E0D7D-B432-4EFD-AFF3-525CF74C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407920"/>
            <a:ext cx="4512988" cy="4458547"/>
          </a:xfrm>
        </p:spPr>
        <p:txBody>
          <a:bodyPr anchor="t">
            <a:normAutofit lnSpcReduction="10000"/>
          </a:bodyPr>
          <a:lstStyle/>
          <a:p>
            <a:r>
              <a:rPr lang="es-ES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Bacanales, la fiesta del vino y el sexo.</a:t>
            </a:r>
          </a:p>
          <a:p>
            <a:r>
              <a:rPr lang="es-ES" sz="2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ES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 unas celebraciones en las que</a:t>
            </a:r>
            <a:r>
              <a:rPr lang="es-ES" sz="2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bebía vino y se practicaba sexo sin control y medida.</a:t>
            </a:r>
          </a:p>
          <a:p>
            <a:r>
              <a:rPr lang="es-ES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Dedicadas al dios Dioniso, eran exclusivamente celebradas por mujeres y para mujere</a:t>
            </a:r>
            <a:r>
              <a:rPr lang="es-ES" sz="2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s.</a:t>
            </a:r>
          </a:p>
          <a:p>
            <a:r>
              <a:rPr lang="es-ES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Existían otras celebraciones a Dioniso, como las Grandes Dionisias</a:t>
            </a:r>
            <a:r>
              <a:rPr lang="es-ES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6A294-BDB5-4ED3-8457-2BC649D3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Festividades religiosas: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B6361-7730-46E5-83BC-3CB8B126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E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Targelias</a:t>
            </a:r>
            <a:r>
              <a:rPr lang="es-E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en honor a Apolo y Artemisa.</a:t>
            </a:r>
          </a:p>
          <a:p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las </a:t>
            </a:r>
            <a:r>
              <a:rPr lang="es-E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Targelias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primero se llevaba a cabo un rito de purificación en el que los ciudadanos ofrecían los primeros alimentos nacidos de la cosecha a los dioses para, acto seguido, darles las gracias. 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Tras esta fase de iniciación, se realizaban sacrificios de animales (ovejas y cerdos) a la diosa Deméter y a las </a:t>
            </a:r>
            <a:r>
              <a:rPr lang="es-E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Moiras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Después, los dos hombres más feos eran elegidos como sacrificio: tras una procesión en la que eran </a:t>
            </a:r>
            <a:r>
              <a:rPr lang="es-E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azotados en los genitales 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varas de higuera, eran apedreados hasta morir.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Concluía con </a:t>
            </a:r>
            <a:r>
              <a:rPr lang="es-E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los niños portando ramas de olivo envueltas en lana como amuleto para colocar en las casas y </a:t>
            </a:r>
            <a:r>
              <a:rPr lang="es-ES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evitar malas cosechas.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3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1823C-3F18-4E28-8054-5E37AA2C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Festividades religiosas: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B44A91-AE9A-49A8-BB56-1E8F4682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73943" cy="46974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Tesmoforias, fiestas griegas en honor a Deméter y Perséfone.</a:t>
            </a:r>
            <a:endParaRPr lang="es-E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la festividad más conocida respecto a las diosas de la agricultura.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 podían acudir las mujeres griegas casadas con hombres libres atenienses. </a:t>
            </a: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características más distintivas eran el ayuno, la abstinencia sexual, la purificación del cuerpo y el sacrificio de cerdos y otros animales.</a:t>
            </a:r>
          </a:p>
          <a:p>
            <a:pPr>
              <a:lnSpc>
                <a:spcPct val="90000"/>
              </a:lnSpc>
            </a:pPr>
            <a:endParaRPr lang="es-ES" sz="1500" dirty="0">
              <a:solidFill>
                <a:schemeClr val="bg1"/>
              </a:solidFill>
            </a:endParaRPr>
          </a:p>
        </p:txBody>
      </p:sp>
      <p:pic>
        <p:nvPicPr>
          <p:cNvPr id="5" name="Imagen 4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B07F4AD8-5B44-45BC-9B4E-8E84CA447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77" y="1371600"/>
            <a:ext cx="6462091" cy="469391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8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ED6E2-B31F-4FF7-AC50-82FC4B9F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S" dirty="0"/>
              <a:t>Festividades religiosas: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3CA8-D5F8-48BF-85F0-D027CDEB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069149"/>
            <a:ext cx="4064439" cy="4560251"/>
          </a:xfrm>
        </p:spPr>
        <p:txBody>
          <a:bodyPr>
            <a:normAutofit/>
          </a:bodyPr>
          <a:lstStyle/>
          <a:p>
            <a:r>
              <a:rPr lang="es-E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Panateneas, fiestas en honor a Atenea.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 un ciclo de </a:t>
            </a: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fiestas religiosas, artísticas y deportivas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que se celebraban en verano en Atenas dedicadas a la diosa </a:t>
            </a: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Atenea.</a:t>
            </a:r>
          </a:p>
          <a:p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Eran las celebraciones religiosas más importantes de Atenas y también una de las más populares.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Algunos de los actos habituales eran procesiones, ofrendas, sacrificios y fiestas nocturnas. </a:t>
            </a:r>
            <a:endParaRPr lang="es-E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5" name="Imagen 4" descr="Imagen que contiene vaso, interior, pintado, botella&#10;&#10;Descripción generada automáticamente">
            <a:extLst>
              <a:ext uri="{FF2B5EF4-FFF2-40B4-BE49-F238E27FC236}">
                <a16:creationId xmlns:a16="http://schemas.microsoft.com/office/drawing/2014/main" id="{8F8BDD2E-C2CD-4A32-A357-68EC84ECD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r="2710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835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DC2FF-6BEA-4C63-86ED-5A3C7CA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Festividades religiosas:</a:t>
            </a:r>
            <a:br>
              <a:rPr lang="es-ES">
                <a:solidFill>
                  <a:srgbClr val="FFFFFF"/>
                </a:solidFill>
              </a:rPr>
            </a:br>
            <a:endParaRPr lang="es-ES">
              <a:solidFill>
                <a:srgbClr val="FFFFFF"/>
              </a:solidFill>
            </a:endParaRPr>
          </a:p>
        </p:txBody>
      </p:sp>
      <p:pic>
        <p:nvPicPr>
          <p:cNvPr id="5" name="Imagen 4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76FDFD7-7C66-4CE8-9305-890D7CF1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" y="1844040"/>
            <a:ext cx="5012177" cy="384972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B0600-DDE8-4BD8-A04B-BE0544B5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958" y="2407920"/>
            <a:ext cx="4802755" cy="3747347"/>
          </a:xfrm>
        </p:spPr>
        <p:txBody>
          <a:bodyPr anchor="t">
            <a:normAutofit/>
          </a:bodyPr>
          <a:lstStyle/>
          <a:p>
            <a:r>
              <a:rPr lang="es-E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Fiesta de la Aiora.</a:t>
            </a:r>
          </a:p>
          <a:p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 una celebración que se realizaba en honor a </a:t>
            </a:r>
            <a:r>
              <a:rPr lang="es-ES" sz="20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Erigón</a:t>
            </a:r>
            <a:r>
              <a:rPr lang="es-ES" sz="20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personaje mitológico que se suicidó por motivos de injusticia colgándose de un árbol. </a:t>
            </a:r>
            <a:endParaRPr lang="es-ES" sz="20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jóvenes solteras acudían al campo y montaban en columpios en conmemoración al suceso de la mitología griega.</a:t>
            </a:r>
          </a:p>
          <a:p>
            <a:endParaRPr lang="es-ES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CB52-042E-4426-965C-F9E93410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Festividades religiosas: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FC42E-9BA0-4E94-BA6E-9F75C777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2394981"/>
            <a:ext cx="5394940" cy="4463019"/>
          </a:xfrm>
        </p:spPr>
        <p:txBody>
          <a:bodyPr>
            <a:normAutofit/>
          </a:bodyPr>
          <a:lstStyle/>
          <a:p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 </a:t>
            </a:r>
            <a:r>
              <a:rPr lang="es-E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E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donias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E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 fiestas que</a:t>
            </a: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celebraban en honor a Adonis, el amante más hermoso de Afrodita.</a:t>
            </a:r>
          </a:p>
          <a:p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Únicamente acudían mujeres y duraban dos días.</a:t>
            </a:r>
          </a:p>
          <a:p>
            <a:endParaRPr lang="es-ES" dirty="0"/>
          </a:p>
        </p:txBody>
      </p:sp>
      <p:pic>
        <p:nvPicPr>
          <p:cNvPr id="6" name="Imagen 5" descr="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F7540CF-103C-4EA1-965F-6E7AC64BE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2" b="1545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30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0A6A959-982E-4EAD-8BD2-88F843ECE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b="45127"/>
          <a:stretch/>
        </p:blipFill>
        <p:spPr>
          <a:xfrm>
            <a:off x="4269854" y="-1"/>
            <a:ext cx="7922146" cy="6866467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29FD3A-3608-407F-9ACD-89EDA558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s-ES" dirty="0"/>
              <a:t>Festividades religiosas: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F109901-8893-4138-A4F0-C871F157C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46965"/>
              </p:ext>
            </p:extLst>
          </p:nvPr>
        </p:nvGraphicFramePr>
        <p:xfrm>
          <a:off x="563880" y="2191069"/>
          <a:ext cx="5532120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01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E7532-061F-47C6-BFAD-05C0A9AD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D3354-5221-4DB9-92BA-2A26FFB7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dirty="0">
                <a:latin typeface="Arial" panose="020B0604020202020204" pitchFamily="34" charset="0"/>
                <a:cs typeface="Arial" panose="020B0604020202020204" pitchFamily="34" charset="0"/>
              </a:rPr>
              <a:t>MUCHAS 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183007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7D58D-0989-4222-A42B-65908914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Comidas diarias: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56E073-7ADF-4978-ADDD-F2063A3A8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214731"/>
              </p:ext>
            </p:extLst>
          </p:nvPr>
        </p:nvGraphicFramePr>
        <p:xfrm>
          <a:off x="677690" y="212083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98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AB54D-8D6D-4770-B632-6D8A4352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Comidas diarias: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BB012B9-3717-4022-B8D6-41287788C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1400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44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63603-CF5E-4432-B8CB-0F182C80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ES" dirty="0"/>
              <a:t>Comidas diarias:</a:t>
            </a:r>
          </a:p>
        </p:txBody>
      </p:sp>
      <p:pic>
        <p:nvPicPr>
          <p:cNvPr id="5" name="Imagen 4" descr="Un florero de cerámica&#10;&#10;Descripción generada automáticamente con confianza baja">
            <a:extLst>
              <a:ext uri="{FF2B5EF4-FFF2-40B4-BE49-F238E27FC236}">
                <a16:creationId xmlns:a16="http://schemas.microsoft.com/office/drawing/2014/main" id="{1EB9134A-D507-485F-AFC3-656CDA9B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8" y="1930400"/>
            <a:ext cx="5594956" cy="410970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45DEE-A3DD-46A6-9FD6-B9C6BEC9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3375075" cy="3880773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alimentos se solían depositar en tortas de pan, pero lo más habitual era usar vajillas de terracota o de metal.</a:t>
            </a:r>
          </a:p>
        </p:txBody>
      </p:sp>
    </p:spTree>
    <p:extLst>
      <p:ext uri="{BB962C8B-B14F-4D97-AF65-F5344CB8AC3E}">
        <p14:creationId xmlns:p14="http://schemas.microsoft.com/office/powerpoint/2010/main" val="46076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88AB5-A47B-481B-8CEE-E80A5140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ES" dirty="0"/>
              <a:t>Comidas diarias:</a:t>
            </a:r>
          </a:p>
        </p:txBody>
      </p:sp>
      <p:pic>
        <p:nvPicPr>
          <p:cNvPr id="7" name="Imagen 6" descr="Imagen que contiene muebles, tabla, alfombra&#10;&#10;Descripción generada automáticamente">
            <a:extLst>
              <a:ext uri="{FF2B5EF4-FFF2-40B4-BE49-F238E27FC236}">
                <a16:creationId xmlns:a16="http://schemas.microsoft.com/office/drawing/2014/main" id="{0DCCE3B6-7412-4E4C-9DFE-818FDBD1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4" y="1783080"/>
            <a:ext cx="5283289" cy="42570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FA840-3580-4887-B243-E0D7D123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1112521"/>
            <a:ext cx="3246121" cy="4928842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griegos comían sentados, el uso de banquetas estaba reservado para los banquetes.</a:t>
            </a:r>
          </a:p>
          <a:p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las comidas diarias se empleaban mesas altas, estas al principio eran rectangulares, pero se extendió el uso de las mesas redondas, a menudo con pies en forma de patas de animales, como por ejemplo las patas de un león. 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90832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4A682A-0262-4AEA-824F-9F6AB089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AFAE6D-5BD5-4E0D-A9AF-D9E5F568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Comidas en sociedad: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280347-853E-4281-BA1A-65D9520E6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749632"/>
              </p:ext>
            </p:extLst>
          </p:nvPr>
        </p:nvGraphicFramePr>
        <p:xfrm>
          <a:off x="1551977" y="2094328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89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0DF921F-60C3-449B-B6B6-AF6876249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FC760E-3DCE-4244-B32E-881FDB4B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14" y="282100"/>
            <a:ext cx="8596668" cy="1320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Comidas en sociedad:</a:t>
            </a:r>
          </a:p>
        </p:txBody>
      </p:sp>
      <p:pic>
        <p:nvPicPr>
          <p:cNvPr id="11" name="Marcador de contenido 10" descr="Texto&#10;&#10;Descripción generada automáticamente">
            <a:extLst>
              <a:ext uri="{FF2B5EF4-FFF2-40B4-BE49-F238E27FC236}">
                <a16:creationId xmlns:a16="http://schemas.microsoft.com/office/drawing/2014/main" id="{A064A271-4A81-420F-9485-0DA1E5DD4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76" y="1337104"/>
            <a:ext cx="8596668" cy="5126292"/>
          </a:xfrm>
        </p:spPr>
      </p:pic>
    </p:spTree>
    <p:extLst>
      <p:ext uri="{BB962C8B-B14F-4D97-AF65-F5344CB8AC3E}">
        <p14:creationId xmlns:p14="http://schemas.microsoft.com/office/powerpoint/2010/main" val="1212166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8D737-4F0B-4A81-9416-A23FEC5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Alimentos y productos: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B425E6-6434-41FA-AD63-62A3D2465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PANES Y PASTELES: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cebada y el trigo eran los ingredientes claves para estas elaboraciones, pero según Solón, el trigo se reservaba para los días festivos y la cebada para un uso diario.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cebada, daba lugar a la 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maza,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 podía servirse cruda o acompañada de queso y miel.</a:t>
            </a:r>
            <a:endParaRPr lang="es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7ACC5305-6CC0-4E97-B210-6AFA59BB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3" y="3856383"/>
            <a:ext cx="8474224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00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1307</Words>
  <Application>Microsoft Office PowerPoint</Application>
  <PresentationFormat>Panorámica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Lato</vt:lpstr>
      <vt:lpstr>Trebuchet MS</vt:lpstr>
      <vt:lpstr>Wingdings 3</vt:lpstr>
      <vt:lpstr>Faceta</vt:lpstr>
      <vt:lpstr>“GASTRONOMÍA EN LA ANTIGUA GRECIA Y FESTIVIDADES RELIGIOSAS” </vt:lpstr>
      <vt:lpstr>Introducción:</vt:lpstr>
      <vt:lpstr>Comidas diarias:</vt:lpstr>
      <vt:lpstr>Comidas diarias:</vt:lpstr>
      <vt:lpstr>Comidas diarias:</vt:lpstr>
      <vt:lpstr>Comidas diarias:</vt:lpstr>
      <vt:lpstr>Comidas en sociedad: </vt:lpstr>
      <vt:lpstr>Comidas en sociedad:</vt:lpstr>
      <vt:lpstr>Alimentos y productos:</vt:lpstr>
      <vt:lpstr>Alimentos y productos: </vt:lpstr>
      <vt:lpstr>Alimentos y productos:</vt:lpstr>
      <vt:lpstr>Alimentos y productos: </vt:lpstr>
      <vt:lpstr>Alimentos y productos:</vt:lpstr>
      <vt:lpstr>Alimentos y productos:</vt:lpstr>
      <vt:lpstr>Alimentos y productos:</vt:lpstr>
      <vt:lpstr>Alimentos y productos: </vt:lpstr>
      <vt:lpstr>Alimentos y productos:</vt:lpstr>
      <vt:lpstr>Alimentos y  productos:</vt:lpstr>
      <vt:lpstr>Festividades religiosas:</vt:lpstr>
      <vt:lpstr>Festividades religiosas:</vt:lpstr>
      <vt:lpstr>Festividades religiosas:</vt:lpstr>
      <vt:lpstr>Festividades religiosas:</vt:lpstr>
      <vt:lpstr>Festividades religiosas:</vt:lpstr>
      <vt:lpstr>Festividades religiosas: </vt:lpstr>
      <vt:lpstr>Festividades religiosas:</vt:lpstr>
      <vt:lpstr>Festividades religiosas: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“GASTRONOMIA EN LA ANTIGUA GRECIA Y FESTIVIDADES RELIGIOSAS” </dc:title>
  <dc:creator>Celia Amosa Jimenez</dc:creator>
  <cp:lastModifiedBy>Celia Amosa Jimenez</cp:lastModifiedBy>
  <cp:revision>15</cp:revision>
  <dcterms:created xsi:type="dcterms:W3CDTF">2022-01-09T12:05:19Z</dcterms:created>
  <dcterms:modified xsi:type="dcterms:W3CDTF">2022-01-31T17:46:49Z</dcterms:modified>
</cp:coreProperties>
</file>