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2" r:id="rId16"/>
    <p:sldId id="271" r:id="rId17"/>
    <p:sldId id="273" r:id="rId18"/>
    <p:sldId id="274" r:id="rId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FF9900"/>
    <a:srgbClr val="CC00FF"/>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9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2:51:45.320"/>
    </inkml:context>
    <inkml:brush xml:id="br0">
      <inkml:brushProperty name="width" value="0.05" units="cm"/>
      <inkml:brushProperty name="height" value="0.05" units="cm"/>
    </inkml:brush>
  </inkml:definitions>
  <inkml:trace contextRef="#ctx0" brushRef="#br0">2152 4 24575,'0'0'0,"-116"-2"0,6 0 0,-114 14 0,188-8 0,0 2 0,1 1 0,0 2 0,0 1 0,1 2 0,1 2 0,-40 21 0,-87 59 0,5 6 0,-176 150 0,280-205 0,2 2 0,3 2 0,1 2 0,3 2 0,2 2 0,-43 78 0,-132 311 0,176-344 0,5 2 0,-33 168 0,55-200 0,4 0 0,3 1 0,2-1 0,4 1 0,3 0 0,3-1 0,3 0 0,3 0 0,4-1 0,2-1 0,3-1 0,3-1 0,37 71 0,154 247 0,-189-344 0,2 0 0,1-3 0,3 0 0,0-2 0,66 52 0,208 125 0,-250-178 0,1-3 0,2-2 0,125 41 0,167 35 0,-318-95 0,17 3 0,1-2 0,84 6 0,105-8 0,-168-7 0,36 0 0,132-13 0,-210 7 0,-1-3 0,1 0 0,-1-2 0,-1-1 0,0-2 0,0 0 0,-1-2 0,27-18 0,-30 18 0,-14 7 0,1 1 0,-1-2 0,19-14 0,-27 18 0,0 1 0,0 0 0,0-1 0,-1 1 0,1-1 0,-1 0 0,0 0 0,0 0 0,0 0 0,0 0 0,-1 0 0,0 0 0,0-1 0,0 1 0,0-7 0,0 4 0,0 0 0,-1 0 0,0 0 0,-1 0 0,0 1 0,0-1 0,0 0 0,0 0 0,-1 1 0,-1-1 0,1 1 0,-1-1 0,0 1 0,0 0 0,-1 0 0,0 0 0,0 1 0,0 0 0,0-1 0,-1 1 0,0 1 0,0-1 0,-1 1 0,1 0 0,-1 0 0,-11-5 0,10 6 0,0 0 0,-1 0 0,0 1 0,1 1 0,-1-1 0,-15 0 0,-51 4 0,36-1 0,-21 0 0,-117 6 0,152-4 0,-1 1 0,1 1 0,0 1 0,1 1 0,-28 12 0,2 5 0,1 3 0,1 1 0,-61 49 0,37-19 0,-77 83 0,105-96 0,3 1 0,2 3 0,2 1 0,-30 55 0,48-71 0,1 0 0,2 0 0,1 2 0,2 0 0,2 0 0,1 1 0,-7 66 0,13-68 0,3 1 0,0-1 0,2 0 0,2 0 0,1-1 0,11 36 0,-9-45 0,1-1 0,2 0 0,0 0 0,1-1 0,2-1 0,0 0 0,2 0 0,32 36 0,29 21 0,97 76 0,-141-131 0,1-1 0,1-1 0,1-2 0,1-2 0,55 21 0,200 50 0,-182-59 0,138 33 0,-174-48 0,106 6 0,245-3 0,-120-6 0,295-5 0,-398-8 0,-208-19 0,0 7 0,0 2 0,0-1 0,-1 1 0,0 0 0,-11-10 0,-53-49 0,34 35 0,21 18 0,10 9 0,0 1 0,0 0 0,-1 0 0,0 1 0,0 0 0,-14-7 0,20 12 0,0 0 0,-1 0 0,1 0 0,0-1 0,0 1 0,0-1 0,0 1 0,0-1 0,0 0 0,-2-3 0,-17-18 240,8 12-1845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1T12:49:29.779"/>
    </inkml:context>
    <inkml:brush xml:id="br0">
      <inkml:brushProperty name="width" value="0.05" units="cm"/>
      <inkml:brushProperty name="height" value="0.05" units="cm"/>
    </inkml:brush>
  </inkml:definitions>
  <inkml:trace contextRef="#ctx0" brushRef="#br0">1 307 24575,'0'-5'0,"5"-13"0,7-7 0,1-5 0,4 2 0,-2 2 0,3 4 0,-3 1 0,3 4 0,-3 0 0,1-2 0,4 2 0,8 3 0,4 0 0,3-3 0,-5 1-8191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1T13:00:35.050"/>
    </inkml:context>
    <inkml:brush xml:id="br0">
      <inkml:brushProperty name="width" value="0.05" units="cm"/>
      <inkml:brushProperty name="height" value="0.05" units="cm"/>
      <inkml:brushProperty name="color" value="#E71224"/>
    </inkml:brush>
  </inkml:definitions>
  <inkml:trace contextRef="#ctx0" brushRef="#br0">282 85 24575,'168'63'0,"-131"-51"0,-1 1 0,50 26 0,-12 4 0,-47-27 0,0-1 0,30 12 0,23 2 0,-41-16 0,-1 2 0,0 2 0,67 39 0,-80-38 0,1-2 0,1 0 0,0-2 0,40 15 0,-40-19 0,-1 2 0,27 16 0,35 16 0,197 88 0,-271-126 0,47 28 0,26 11 0,-14-10 229,-58-26-406,1-1 0,0 0 0,1-1 0,-1-1-1,1-1 1,1 0 0,-1-1 0,19 1 0,-11-4-6649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1T13:00:09.071"/>
    </inkml:context>
    <inkml:brush xml:id="br0">
      <inkml:brushProperty name="width" value="0.05" units="cm"/>
      <inkml:brushProperty name="height" value="0.05" units="cm"/>
      <inkml:brushProperty name="color" value="#E71224"/>
    </inkml:brush>
  </inkml:definitions>
  <inkml:trace contextRef="#ctx0" brushRef="#br0">1 1 24575,'0'396'0,"2"-354"0,10 61 0,2 7 0,-11-55 0,-1-3 0,2 0 0,14 63 0,-6-67 0,-2 0 0,6 97 0,-14-109 0,10 50 0,2 20 0,-11-73 0,10 39 0,-7-39 0,3 39 0,-7-48-682,9 42-1,-5-40-6143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2:52:32.972"/>
    </inkml:context>
    <inkml:brush xml:id="br0">
      <inkml:brushProperty name="width" value="0.05" units="cm"/>
      <inkml:brushProperty name="height" value="0.05" units="cm"/>
    </inkml:brush>
  </inkml:definitions>
  <inkml:trace contextRef="#ctx0" brushRef="#br0">260 0 24575,'-6'12'0,"-1"8"0,-5 8 0,-2 3 0,-2 4 0,0 0 0,-2-6 0,-4-1 0,2-1 0,4 2 0,0-6 0,2 1 0,-2 6 0,2 4 0,-3-4 0,2-1 0,3 0 0,4-5-8191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1T00:15:12.169"/>
    </inkml:context>
    <inkml:brush xml:id="br0">
      <inkml:brushProperty name="width" value="0.05" units="cm"/>
      <inkml:brushProperty name="height" value="0.05" units="cm"/>
    </inkml:brush>
  </inkml:definitions>
  <inkml:trace contextRef="#ctx0" brushRef="#br0">0 2520 24575,'21'21'0,"-4"-5"0,1-1 0,0-1 0,1-1 0,1-1 0,0 0 0,0-2 0,1 0 0,25 8 0,552 175 0,-538-180 0,0-4 0,84 4 0,122-12 0,-160-6 0,1-6 0,-1-3 0,-1-6 0,-1-4 0,123-45 0,-201 61 0,-1-2 0,0-1 0,0 0 0,34-24 0,-52 30 0,0-1 0,0 0 0,0 0 0,0 0 0,-1-1 0,-1 0 0,1 0 0,-1-1 0,0 1 0,-1-1 0,1 0 0,-2 0 0,1-1 0,-1 1 0,0-1 0,-1 0 0,2-11 0,-3 7 0,-1-1 0,0 0 0,-1 1 0,0-1 0,-1 0 0,-1 1 0,0 0 0,0 0 0,-2 0 0,0 0 0,-6-13 0,-2 0 0,-2 1 0,0 0 0,-1 2 0,-24-27 0,15 23 0,-2 1 0,-1 1 0,-1 2 0,-55-35 0,79 55 0,-1 0 0,1 0 0,-1 1 0,1 0 0,-1 0 0,0 0 0,0 0 0,0 1 0,0 0 0,0 1 0,0-1 0,0 1 0,-1 0 0,1 0 0,0 1 0,0 0 0,0 0 0,0 1 0,0-1 0,-9 5 0,8-3 0,0 1 0,0 0 0,1 0 0,-1 1 0,1 0 0,0 0 0,0 1 0,1-1 0,-1 1 0,1 1 0,1-1 0,-1 0 0,1 1 0,0 0 0,-3 9 0,1-2 0,1 1 0,1-1 0,0 1 0,1 0 0,1-1 0,1 1 0,0 1 0,0-1 0,2 0 0,0 0 0,0 0 0,2 0 0,-1-1 0,7 19 0,-3-15 0,1 0 0,1 0 0,1-1 0,0 0 0,1-1 0,1 0 0,0 0 0,1-1 0,1-1 0,25 23 0,1-5 0,2-2 0,1-2 0,1-2 0,85 38 0,-70-40 0,1-3 0,0-3 0,97 17 0,-99-27 0,1-3 0,-1-3 0,1-2 0,62-8 0,228-47 0,-156 14 0,330-115 0,-449 126 0,-1-3 0,-1-2 0,-3-4 0,85-63 0,-59 29 0,-3-5 0,94-103 0,-149 143 0,-2-1 0,-1-2 0,-3-1 0,-1-2 0,-2-1 0,-2-1 0,-2-1 0,31-92 0,-29 50 0,-4-2 0,19-182 0,-36 207 0,-3 0 0,-3 0 0,-3 0 0,-25-127 0,18 142 0,-2 1 0,-2 1 0,-3 1 0,-1 0 0,-2 2 0,-44-67 0,55 96 0,-54-74 0,54 77 0,-1 1 0,0 0 0,-1 0 0,-18-12 0,29 23 0,0 1 0,1 0 0,0-1 0,0 1 0,-1 0 0,1 0 0,0 1 0,-1-1 0,1 0 0,-1 0 0,1 1 0,-1-1 0,1 1 0,-1-1 0,0 1 0,1-1 0,-1 1 0,0 0 0,1 0 0,-1 0 0,0 0 0,1 0 0,-1 1 0,0-1 0,1 0 0,-1 1 0,1-1 0,-1 1 0,0-1 0,1 1 0,-1 0 0,1 0 0,0 0 0,-2 1 0,-15 8 0</inkml:trace>
  <inkml:trace contextRef="#ctx0" brushRef="#br0" timeOffset="-1.01">4719 18 24575,'15'5'0,"2"0"0,27 15 0,10 5-1365,-39-18-5461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1T00:15:21.411"/>
    </inkml:context>
    <inkml:brush xml:id="br0">
      <inkml:brushProperty name="width" value="0.05" units="cm"/>
      <inkml:brushProperty name="height" value="0.05" units="cm"/>
    </inkml:brush>
  </inkml:definitions>
  <inkml:trace contextRef="#ctx0" brushRef="#br0">0 1 24575,'0'5'0,"0"12"0,0 9 0,0 4 0,0 3 0,0 0 0,0 1 0,0 3 0,0 2 0,0-1 0,0-2 0,0-2 0,0-1 0,0-2 0,0-5-8191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1T00:15:37.309"/>
    </inkml:context>
    <inkml:brush xml:id="br0">
      <inkml:brushProperty name="width" value="0.05" units="cm"/>
      <inkml:brushProperty name="height" value="0.05" units="cm"/>
    </inkml:brush>
  </inkml:definitions>
  <inkml:trace contextRef="#ctx0" brushRef="#br0">0 2 24575,'17'0'0,"-2"-1"0,0 1 0,0 0 0,0 2 0,0-1 0,0 2 0,-1 0 0,19 7 0,10 6 0,-23-10 0,-2 1 0,1 1 0,-1 1 0,21 14 0,-2 1 0,15 12 0,11 8 300,-20-15-1965,-27-18-5161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1T00:15:58.772"/>
    </inkml:context>
    <inkml:brush xml:id="br0">
      <inkml:brushProperty name="width" value="0.05" units="cm"/>
      <inkml:brushProperty name="height" value="0.05" units="cm"/>
      <inkml:brushProperty name="color" value="#E71224"/>
    </inkml:brush>
  </inkml:definitions>
  <inkml:trace contextRef="#ctx0" brushRef="#br0">0 0 24575,'18'0'0,"1"1"0,-1 1 0,0 0 0,0 2 0,-1 0 0,1 1 0,-1 0 0,25 13 0,-5-2 0,20 11 0,114 37 0,-134-52 0,-1 1 0,50 26 0,-12 4 0,-47-27 0,0-1 0,30 12 0,23 2 0,-41-16 0,-1 2 0,0 2 0,67 39 0,-80-38 0,1-2 0,1 0 0,0-2 0,40 15 0,-40-19 0,-1 2 0,27 16 0,35 16 0,197 88 0,-271-126 0,47 28 0,26 11 0,-14-10 229,-58-26-406,1-1 0,0 0 0,1-1 0,-1-1-1,1-1 1,1 0 0,-1-1 0,19 1 0,-11-4-6649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1T00:16:01.689"/>
    </inkml:context>
    <inkml:brush xml:id="br0">
      <inkml:brushProperty name="width" value="0.05" units="cm"/>
      <inkml:brushProperty name="height" value="0.05" units="cm"/>
      <inkml:brushProperty name="color" value="#E71224"/>
    </inkml:brush>
  </inkml:definitions>
  <inkml:trace contextRef="#ctx0" brushRef="#br0">1 1 24575,'0'396'0,"2"-354"0,10 61 0,2 7 0,-11-55 0,-1-3 0,2 0 0,14 63 0,-6-67 0,-2 0 0,6 97 0,-14-109 0,10 50 0,2 20 0,-11-73 0,10 39 0,-7-39 0,3 39 0,-7-48-682,9 42-1,-5-40-6143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1T12:48:49.788"/>
    </inkml:context>
    <inkml:brush xml:id="br0">
      <inkml:brushProperty name="width" value="0.05" units="cm"/>
      <inkml:brushProperty name="height" value="0.05" units="cm"/>
    </inkml:brush>
  </inkml:definitions>
  <inkml:trace contextRef="#ctx0" brushRef="#br0">4354 1 24575,'-2'0'0,"1"1"0,0-1 0,-1 1 0,1-1 0,0 1 0,-1 0 0,1 0 0,0 0 0,0 0 0,0 0 0,0 0 0,0 0 0,0 0 0,0 0 0,0 0 0,0 1 0,0-1 0,-1 2 0,-12 31 0,9-22 0,-141 290 0,116-251 0,-2-2 0,-2-1 0,-69 74 0,40-57 0,-3-3 0,-2-2 0,-113 74 0,173-128 0,-256 153 0,197-122 0,-2-4 0,-75 25 0,19-15 0,-3-5 0,-146 24 0,229-55 0,-67 10 0,-130 3 0,81-16 0,-254-29 0,373 18 0,0-2 0,0-2 0,2-2 0,-1-2 0,2-1 0,0-2 0,1-2 0,1-2 0,1-1 0,1-1 0,1-2 0,1-2 0,-57-62 0,62 55 0,3 0 0,1-2 0,1-1 0,2-1 0,-25-67 0,37 75 0,1-1 0,2 0 0,2 0 0,0 0 0,2 0 0,2 0 0,6-61 0,-4 83 0,0 0 0,0 0 0,1 1 0,0-1 0,1 1 0,0 0 0,0 0 0,1 0 0,0 0 0,1 1 0,0 0 0,0 0 0,8-7 0,-8 8 0,1 1 0,-1 0 0,1 1 0,0 0 0,1 0 0,-1 0 0,1 1 0,0 0 0,0 1 0,0 0 0,0 0 0,0 0 0,1 1 0,0 1 0,8-2 0,4 3 0,0 1 0,0 1 0,-1 1 0,1 0 0,-1 2 0,35 11 0,-27-5 0,-1 1 0,0 1 0,0 2 0,25 18 0,-29-15 0,-1 1 0,-1 1 0,0 0 0,-2 2 0,0 0 0,-2 2 0,0 0 0,-2 0 0,-1 2 0,12 28 0,-8-11 0,-1 0 0,-3 2 0,-1 0 0,-3 0 0,8 72 0,-13-57 0,-3 0 0,-2 0 0,-12 90 0,5-110 0,-1 0 0,-2-1 0,-2 0 0,-1 0 0,-3-1 0,-21 39 0,3-17 0,-4-2 0,-1-1 0,-4-2 0,-1-2 0,-3-2 0,-69 59 0,80-83 0,0-2 0,-59 31 0,54-34 0,1 2 0,-40 32 0,-156 160 0,204-178 0,2 1 0,2 2 0,-32 61 0,-12 19 0,25-48 0,3 2 0,-39 93 0,61-115 0,3 1 0,2 0 0,3 1 0,-11 76 0,10-20 0,-15 178 0,19-110 0,0 49 0,11-138-1365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1T12:49:13.481"/>
    </inkml:context>
    <inkml:brush xml:id="br0">
      <inkml:brushProperty name="width" value="0.05" units="cm"/>
      <inkml:brushProperty name="height" value="0.05" units="cm"/>
    </inkml:brush>
  </inkml:definitions>
  <inkml:trace contextRef="#ctx0" brushRef="#br0">308 377 24575,'0'-5'0,"-16"-18"0,-4-9 0,0-5 0,-1 4 0,-2 8 0,2 3 0,1 5 0,-3 0 0,-2-6 0,-1-1 0,3 0 0,5-2 0,1-2 0,-1 5 0,1 6-8191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551A7-0C6C-4865-A4AF-BCFE8E5EA660}" type="datetimeFigureOut">
              <a:rPr lang="es-ES" smtClean="0"/>
              <a:t>31/01/2022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E09E-9CD4-495C-8515-303C25F7F390}" type="slidenum">
              <a:rPr lang="es-ES" smtClean="0"/>
              <a:t>‹Nº›</a:t>
            </a:fld>
            <a:endParaRPr lang="es-ES"/>
          </a:p>
        </p:txBody>
      </p:sp>
    </p:spTree>
    <p:extLst>
      <p:ext uri="{BB962C8B-B14F-4D97-AF65-F5344CB8AC3E}">
        <p14:creationId xmlns:p14="http://schemas.microsoft.com/office/powerpoint/2010/main" val="3833642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512B22-6656-4510-90D5-4A86304D98C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0826176-00C0-42E2-88C9-DE7E128C5E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695B859-EC64-42C3-9280-50347FBA4C55}"/>
              </a:ext>
            </a:extLst>
          </p:cNvPr>
          <p:cNvSpPr>
            <a:spLocks noGrp="1"/>
          </p:cNvSpPr>
          <p:nvPr>
            <p:ph type="dt" sz="half" idx="10"/>
          </p:nvPr>
        </p:nvSpPr>
        <p:spPr/>
        <p:txBody>
          <a:bodyPr/>
          <a:lstStyle/>
          <a:p>
            <a:fld id="{45024500-3601-44C0-98E3-888F48C6EDA9}" type="datetimeFigureOut">
              <a:rPr lang="es-ES" smtClean="0"/>
              <a:t>31/01/2022</a:t>
            </a:fld>
            <a:endParaRPr lang="es-ES"/>
          </a:p>
        </p:txBody>
      </p:sp>
      <p:sp>
        <p:nvSpPr>
          <p:cNvPr id="5" name="Marcador de pie de página 4">
            <a:extLst>
              <a:ext uri="{FF2B5EF4-FFF2-40B4-BE49-F238E27FC236}">
                <a16:creationId xmlns:a16="http://schemas.microsoft.com/office/drawing/2014/main" id="{1A474FD0-9C0B-46AE-B24A-952DD3EB43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297F9D-70B2-487B-B358-7EF55FA66B2E}"/>
              </a:ext>
            </a:extLst>
          </p:cNvPr>
          <p:cNvSpPr>
            <a:spLocks noGrp="1"/>
          </p:cNvSpPr>
          <p:nvPr>
            <p:ph type="sldNum" sz="quarter" idx="12"/>
          </p:nvPr>
        </p:nvSpPr>
        <p:spPr/>
        <p:txBody>
          <a:bodyPr/>
          <a:lstStyle/>
          <a:p>
            <a:fld id="{A21A4F05-6911-471F-9CFE-EFAE6EA9AACB}" type="slidenum">
              <a:rPr lang="es-ES" smtClean="0"/>
              <a:t>‹Nº›</a:t>
            </a:fld>
            <a:endParaRPr lang="es-ES"/>
          </a:p>
        </p:txBody>
      </p:sp>
    </p:spTree>
    <p:extLst>
      <p:ext uri="{BB962C8B-B14F-4D97-AF65-F5344CB8AC3E}">
        <p14:creationId xmlns:p14="http://schemas.microsoft.com/office/powerpoint/2010/main" val="990547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3B317-5404-4150-AA65-341FEAB87E7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7CE2419-688F-409C-BB51-30B08EE418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2D30A0-04E7-4B29-A1C9-2D059D811E84}"/>
              </a:ext>
            </a:extLst>
          </p:cNvPr>
          <p:cNvSpPr>
            <a:spLocks noGrp="1"/>
          </p:cNvSpPr>
          <p:nvPr>
            <p:ph type="dt" sz="half" idx="10"/>
          </p:nvPr>
        </p:nvSpPr>
        <p:spPr/>
        <p:txBody>
          <a:bodyPr/>
          <a:lstStyle/>
          <a:p>
            <a:fld id="{45024500-3601-44C0-98E3-888F48C6EDA9}" type="datetimeFigureOut">
              <a:rPr lang="es-ES" smtClean="0"/>
              <a:t>31/01/2022</a:t>
            </a:fld>
            <a:endParaRPr lang="es-ES"/>
          </a:p>
        </p:txBody>
      </p:sp>
      <p:sp>
        <p:nvSpPr>
          <p:cNvPr id="5" name="Marcador de pie de página 4">
            <a:extLst>
              <a:ext uri="{FF2B5EF4-FFF2-40B4-BE49-F238E27FC236}">
                <a16:creationId xmlns:a16="http://schemas.microsoft.com/office/drawing/2014/main" id="{2EF24EA9-28C2-4A41-BDC0-1D8AF8A416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2BEAB5-0493-45FD-ACBF-AB446F8BAB2C}"/>
              </a:ext>
            </a:extLst>
          </p:cNvPr>
          <p:cNvSpPr>
            <a:spLocks noGrp="1"/>
          </p:cNvSpPr>
          <p:nvPr>
            <p:ph type="sldNum" sz="quarter" idx="12"/>
          </p:nvPr>
        </p:nvSpPr>
        <p:spPr/>
        <p:txBody>
          <a:bodyPr/>
          <a:lstStyle/>
          <a:p>
            <a:fld id="{A21A4F05-6911-471F-9CFE-EFAE6EA9AACB}" type="slidenum">
              <a:rPr lang="es-ES" smtClean="0"/>
              <a:t>‹Nº›</a:t>
            </a:fld>
            <a:endParaRPr lang="es-ES"/>
          </a:p>
        </p:txBody>
      </p:sp>
    </p:spTree>
    <p:extLst>
      <p:ext uri="{BB962C8B-B14F-4D97-AF65-F5344CB8AC3E}">
        <p14:creationId xmlns:p14="http://schemas.microsoft.com/office/powerpoint/2010/main" val="286350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4A28C67-D103-4C5D-BE8A-5451FAB2D33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5A92E1-4456-4DAB-B655-31E4B61E6BE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0BA16FC-745C-436B-A0DB-2D498EE18BD7}"/>
              </a:ext>
            </a:extLst>
          </p:cNvPr>
          <p:cNvSpPr>
            <a:spLocks noGrp="1"/>
          </p:cNvSpPr>
          <p:nvPr>
            <p:ph type="dt" sz="half" idx="10"/>
          </p:nvPr>
        </p:nvSpPr>
        <p:spPr/>
        <p:txBody>
          <a:bodyPr/>
          <a:lstStyle/>
          <a:p>
            <a:fld id="{45024500-3601-44C0-98E3-888F48C6EDA9}" type="datetimeFigureOut">
              <a:rPr lang="es-ES" smtClean="0"/>
              <a:t>31/01/2022</a:t>
            </a:fld>
            <a:endParaRPr lang="es-ES"/>
          </a:p>
        </p:txBody>
      </p:sp>
      <p:sp>
        <p:nvSpPr>
          <p:cNvPr id="5" name="Marcador de pie de página 4">
            <a:extLst>
              <a:ext uri="{FF2B5EF4-FFF2-40B4-BE49-F238E27FC236}">
                <a16:creationId xmlns:a16="http://schemas.microsoft.com/office/drawing/2014/main" id="{D61C3119-EC5C-4580-ACB4-561F02D0AD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80431F-1E3C-4875-9BAB-677D5EACD576}"/>
              </a:ext>
            </a:extLst>
          </p:cNvPr>
          <p:cNvSpPr>
            <a:spLocks noGrp="1"/>
          </p:cNvSpPr>
          <p:nvPr>
            <p:ph type="sldNum" sz="quarter" idx="12"/>
          </p:nvPr>
        </p:nvSpPr>
        <p:spPr/>
        <p:txBody>
          <a:bodyPr/>
          <a:lstStyle/>
          <a:p>
            <a:fld id="{A21A4F05-6911-471F-9CFE-EFAE6EA9AACB}" type="slidenum">
              <a:rPr lang="es-ES" smtClean="0"/>
              <a:t>‹Nº›</a:t>
            </a:fld>
            <a:endParaRPr lang="es-ES"/>
          </a:p>
        </p:txBody>
      </p:sp>
    </p:spTree>
    <p:extLst>
      <p:ext uri="{BB962C8B-B14F-4D97-AF65-F5344CB8AC3E}">
        <p14:creationId xmlns:p14="http://schemas.microsoft.com/office/powerpoint/2010/main" val="1690213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E25DB9-E8FF-4C16-A578-9FA95CC0DB5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970D3ED-896D-4858-BEE8-D4AF4237EAB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5D55A9-4D88-4D1B-BD97-F119741BDA90}"/>
              </a:ext>
            </a:extLst>
          </p:cNvPr>
          <p:cNvSpPr>
            <a:spLocks noGrp="1"/>
          </p:cNvSpPr>
          <p:nvPr>
            <p:ph type="dt" sz="half" idx="10"/>
          </p:nvPr>
        </p:nvSpPr>
        <p:spPr/>
        <p:txBody>
          <a:bodyPr/>
          <a:lstStyle/>
          <a:p>
            <a:fld id="{45024500-3601-44C0-98E3-888F48C6EDA9}" type="datetimeFigureOut">
              <a:rPr lang="es-ES" smtClean="0"/>
              <a:t>31/01/2022</a:t>
            </a:fld>
            <a:endParaRPr lang="es-ES"/>
          </a:p>
        </p:txBody>
      </p:sp>
      <p:sp>
        <p:nvSpPr>
          <p:cNvPr id="5" name="Marcador de pie de página 4">
            <a:extLst>
              <a:ext uri="{FF2B5EF4-FFF2-40B4-BE49-F238E27FC236}">
                <a16:creationId xmlns:a16="http://schemas.microsoft.com/office/drawing/2014/main" id="{C33C74A6-862B-494D-A730-3250965CA0D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14C31D-40AF-4072-9FBE-BCDEE2E8F181}"/>
              </a:ext>
            </a:extLst>
          </p:cNvPr>
          <p:cNvSpPr>
            <a:spLocks noGrp="1"/>
          </p:cNvSpPr>
          <p:nvPr>
            <p:ph type="sldNum" sz="quarter" idx="12"/>
          </p:nvPr>
        </p:nvSpPr>
        <p:spPr/>
        <p:txBody>
          <a:bodyPr/>
          <a:lstStyle/>
          <a:p>
            <a:fld id="{A21A4F05-6911-471F-9CFE-EFAE6EA9AACB}" type="slidenum">
              <a:rPr lang="es-ES" smtClean="0"/>
              <a:t>‹Nº›</a:t>
            </a:fld>
            <a:endParaRPr lang="es-ES"/>
          </a:p>
        </p:txBody>
      </p:sp>
    </p:spTree>
    <p:extLst>
      <p:ext uri="{BB962C8B-B14F-4D97-AF65-F5344CB8AC3E}">
        <p14:creationId xmlns:p14="http://schemas.microsoft.com/office/powerpoint/2010/main" val="59682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414FD6-CB55-4BFB-B88D-64B005BC612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B2F3581-D049-42A6-866B-8D6D11D834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5346671-E069-4D14-BC98-66C8A0680538}"/>
              </a:ext>
            </a:extLst>
          </p:cNvPr>
          <p:cNvSpPr>
            <a:spLocks noGrp="1"/>
          </p:cNvSpPr>
          <p:nvPr>
            <p:ph type="dt" sz="half" idx="10"/>
          </p:nvPr>
        </p:nvSpPr>
        <p:spPr/>
        <p:txBody>
          <a:bodyPr/>
          <a:lstStyle/>
          <a:p>
            <a:fld id="{45024500-3601-44C0-98E3-888F48C6EDA9}" type="datetimeFigureOut">
              <a:rPr lang="es-ES" smtClean="0"/>
              <a:t>31/01/2022</a:t>
            </a:fld>
            <a:endParaRPr lang="es-ES"/>
          </a:p>
        </p:txBody>
      </p:sp>
      <p:sp>
        <p:nvSpPr>
          <p:cNvPr id="5" name="Marcador de pie de página 4">
            <a:extLst>
              <a:ext uri="{FF2B5EF4-FFF2-40B4-BE49-F238E27FC236}">
                <a16:creationId xmlns:a16="http://schemas.microsoft.com/office/drawing/2014/main" id="{F4639A79-4CE6-4A14-82BE-26763D6A6B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421E75C-5521-4C73-B1DA-760689521C77}"/>
              </a:ext>
            </a:extLst>
          </p:cNvPr>
          <p:cNvSpPr>
            <a:spLocks noGrp="1"/>
          </p:cNvSpPr>
          <p:nvPr>
            <p:ph type="sldNum" sz="quarter" idx="12"/>
          </p:nvPr>
        </p:nvSpPr>
        <p:spPr/>
        <p:txBody>
          <a:bodyPr/>
          <a:lstStyle/>
          <a:p>
            <a:fld id="{A21A4F05-6911-471F-9CFE-EFAE6EA9AACB}" type="slidenum">
              <a:rPr lang="es-ES" smtClean="0"/>
              <a:t>‹Nº›</a:t>
            </a:fld>
            <a:endParaRPr lang="es-ES"/>
          </a:p>
        </p:txBody>
      </p:sp>
    </p:spTree>
    <p:extLst>
      <p:ext uri="{BB962C8B-B14F-4D97-AF65-F5344CB8AC3E}">
        <p14:creationId xmlns:p14="http://schemas.microsoft.com/office/powerpoint/2010/main" val="2264016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0F75EF-0780-4267-85B1-1F33F20FBCF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A538F43-20B9-4C53-9C6F-0BDDE0DE2A0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ED4060D-24BF-49DD-8053-5203C00675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B2DB280-FB6C-4561-9D37-B1F4C0A71C6C}"/>
              </a:ext>
            </a:extLst>
          </p:cNvPr>
          <p:cNvSpPr>
            <a:spLocks noGrp="1"/>
          </p:cNvSpPr>
          <p:nvPr>
            <p:ph type="dt" sz="half" idx="10"/>
          </p:nvPr>
        </p:nvSpPr>
        <p:spPr/>
        <p:txBody>
          <a:bodyPr/>
          <a:lstStyle/>
          <a:p>
            <a:fld id="{45024500-3601-44C0-98E3-888F48C6EDA9}" type="datetimeFigureOut">
              <a:rPr lang="es-ES" smtClean="0"/>
              <a:t>31/01/2022</a:t>
            </a:fld>
            <a:endParaRPr lang="es-ES"/>
          </a:p>
        </p:txBody>
      </p:sp>
      <p:sp>
        <p:nvSpPr>
          <p:cNvPr id="6" name="Marcador de pie de página 5">
            <a:extLst>
              <a:ext uri="{FF2B5EF4-FFF2-40B4-BE49-F238E27FC236}">
                <a16:creationId xmlns:a16="http://schemas.microsoft.com/office/drawing/2014/main" id="{766D02AC-FF89-4593-939C-2E77D38797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3AB24AA-0072-457D-9185-01070C644BE5}"/>
              </a:ext>
            </a:extLst>
          </p:cNvPr>
          <p:cNvSpPr>
            <a:spLocks noGrp="1"/>
          </p:cNvSpPr>
          <p:nvPr>
            <p:ph type="sldNum" sz="quarter" idx="12"/>
          </p:nvPr>
        </p:nvSpPr>
        <p:spPr/>
        <p:txBody>
          <a:bodyPr/>
          <a:lstStyle/>
          <a:p>
            <a:fld id="{A21A4F05-6911-471F-9CFE-EFAE6EA9AACB}" type="slidenum">
              <a:rPr lang="es-ES" smtClean="0"/>
              <a:t>‹Nº›</a:t>
            </a:fld>
            <a:endParaRPr lang="es-ES"/>
          </a:p>
        </p:txBody>
      </p:sp>
    </p:spTree>
    <p:extLst>
      <p:ext uri="{BB962C8B-B14F-4D97-AF65-F5344CB8AC3E}">
        <p14:creationId xmlns:p14="http://schemas.microsoft.com/office/powerpoint/2010/main" val="3894450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8EE1AF-1361-473C-AF47-A3974E07896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33D792C-0ED0-4636-96D2-3B804E6E6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DC56109-0EF3-4741-892B-6E484960716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8A359C6-F78B-434C-BD9A-4B67D374D4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60DF09-8ABF-4DC3-AF31-11F5DBFF569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E1D4E9-624E-476D-80D3-21AFAD5FDF68}"/>
              </a:ext>
            </a:extLst>
          </p:cNvPr>
          <p:cNvSpPr>
            <a:spLocks noGrp="1"/>
          </p:cNvSpPr>
          <p:nvPr>
            <p:ph type="dt" sz="half" idx="10"/>
          </p:nvPr>
        </p:nvSpPr>
        <p:spPr/>
        <p:txBody>
          <a:bodyPr/>
          <a:lstStyle/>
          <a:p>
            <a:fld id="{45024500-3601-44C0-98E3-888F48C6EDA9}" type="datetimeFigureOut">
              <a:rPr lang="es-ES" smtClean="0"/>
              <a:t>31/01/2022</a:t>
            </a:fld>
            <a:endParaRPr lang="es-ES"/>
          </a:p>
        </p:txBody>
      </p:sp>
      <p:sp>
        <p:nvSpPr>
          <p:cNvPr id="8" name="Marcador de pie de página 7">
            <a:extLst>
              <a:ext uri="{FF2B5EF4-FFF2-40B4-BE49-F238E27FC236}">
                <a16:creationId xmlns:a16="http://schemas.microsoft.com/office/drawing/2014/main" id="{F309EAB4-4DA3-4F9F-9629-F282367ECAC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CDCA5FB-7148-40D0-8097-D7CE61465126}"/>
              </a:ext>
            </a:extLst>
          </p:cNvPr>
          <p:cNvSpPr>
            <a:spLocks noGrp="1"/>
          </p:cNvSpPr>
          <p:nvPr>
            <p:ph type="sldNum" sz="quarter" idx="12"/>
          </p:nvPr>
        </p:nvSpPr>
        <p:spPr/>
        <p:txBody>
          <a:bodyPr/>
          <a:lstStyle/>
          <a:p>
            <a:fld id="{A21A4F05-6911-471F-9CFE-EFAE6EA9AACB}" type="slidenum">
              <a:rPr lang="es-ES" smtClean="0"/>
              <a:t>‹Nº›</a:t>
            </a:fld>
            <a:endParaRPr lang="es-ES"/>
          </a:p>
        </p:txBody>
      </p:sp>
    </p:spTree>
    <p:extLst>
      <p:ext uri="{BB962C8B-B14F-4D97-AF65-F5344CB8AC3E}">
        <p14:creationId xmlns:p14="http://schemas.microsoft.com/office/powerpoint/2010/main" val="256418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3FD8E3-D0D1-4C4A-8E95-3E31F37EE56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4860DF5-B61F-4C50-B3BC-3F24F2CF447F}"/>
              </a:ext>
            </a:extLst>
          </p:cNvPr>
          <p:cNvSpPr>
            <a:spLocks noGrp="1"/>
          </p:cNvSpPr>
          <p:nvPr>
            <p:ph type="dt" sz="half" idx="10"/>
          </p:nvPr>
        </p:nvSpPr>
        <p:spPr/>
        <p:txBody>
          <a:bodyPr/>
          <a:lstStyle/>
          <a:p>
            <a:fld id="{45024500-3601-44C0-98E3-888F48C6EDA9}" type="datetimeFigureOut">
              <a:rPr lang="es-ES" smtClean="0"/>
              <a:t>31/01/2022</a:t>
            </a:fld>
            <a:endParaRPr lang="es-ES"/>
          </a:p>
        </p:txBody>
      </p:sp>
      <p:sp>
        <p:nvSpPr>
          <p:cNvPr id="4" name="Marcador de pie de página 3">
            <a:extLst>
              <a:ext uri="{FF2B5EF4-FFF2-40B4-BE49-F238E27FC236}">
                <a16:creationId xmlns:a16="http://schemas.microsoft.com/office/drawing/2014/main" id="{DB77DB54-B747-4EE6-89F0-DAC8AEB3A9C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72E1222-64FF-4767-B9FE-E81C387928D7}"/>
              </a:ext>
            </a:extLst>
          </p:cNvPr>
          <p:cNvSpPr>
            <a:spLocks noGrp="1"/>
          </p:cNvSpPr>
          <p:nvPr>
            <p:ph type="sldNum" sz="quarter" idx="12"/>
          </p:nvPr>
        </p:nvSpPr>
        <p:spPr/>
        <p:txBody>
          <a:bodyPr/>
          <a:lstStyle/>
          <a:p>
            <a:fld id="{A21A4F05-6911-471F-9CFE-EFAE6EA9AACB}" type="slidenum">
              <a:rPr lang="es-ES" smtClean="0"/>
              <a:t>‹Nº›</a:t>
            </a:fld>
            <a:endParaRPr lang="es-ES"/>
          </a:p>
        </p:txBody>
      </p:sp>
    </p:spTree>
    <p:extLst>
      <p:ext uri="{BB962C8B-B14F-4D97-AF65-F5344CB8AC3E}">
        <p14:creationId xmlns:p14="http://schemas.microsoft.com/office/powerpoint/2010/main" val="789193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7B1F64-364D-499B-9A2F-72AA8B23FD61}"/>
              </a:ext>
            </a:extLst>
          </p:cNvPr>
          <p:cNvSpPr>
            <a:spLocks noGrp="1"/>
          </p:cNvSpPr>
          <p:nvPr>
            <p:ph type="dt" sz="half" idx="10"/>
          </p:nvPr>
        </p:nvSpPr>
        <p:spPr/>
        <p:txBody>
          <a:bodyPr/>
          <a:lstStyle/>
          <a:p>
            <a:fld id="{45024500-3601-44C0-98E3-888F48C6EDA9}" type="datetimeFigureOut">
              <a:rPr lang="es-ES" smtClean="0"/>
              <a:t>31/01/2022</a:t>
            </a:fld>
            <a:endParaRPr lang="es-ES"/>
          </a:p>
        </p:txBody>
      </p:sp>
      <p:sp>
        <p:nvSpPr>
          <p:cNvPr id="3" name="Marcador de pie de página 2">
            <a:extLst>
              <a:ext uri="{FF2B5EF4-FFF2-40B4-BE49-F238E27FC236}">
                <a16:creationId xmlns:a16="http://schemas.microsoft.com/office/drawing/2014/main" id="{34F26C48-9346-4DCB-A291-7CDE9C3AC25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0296C43-07B2-4A61-98B3-5A5965DB229F}"/>
              </a:ext>
            </a:extLst>
          </p:cNvPr>
          <p:cNvSpPr>
            <a:spLocks noGrp="1"/>
          </p:cNvSpPr>
          <p:nvPr>
            <p:ph type="sldNum" sz="quarter" idx="12"/>
          </p:nvPr>
        </p:nvSpPr>
        <p:spPr/>
        <p:txBody>
          <a:bodyPr/>
          <a:lstStyle/>
          <a:p>
            <a:fld id="{A21A4F05-6911-471F-9CFE-EFAE6EA9AACB}" type="slidenum">
              <a:rPr lang="es-ES" smtClean="0"/>
              <a:t>‹Nº›</a:t>
            </a:fld>
            <a:endParaRPr lang="es-ES"/>
          </a:p>
        </p:txBody>
      </p:sp>
    </p:spTree>
    <p:extLst>
      <p:ext uri="{BB962C8B-B14F-4D97-AF65-F5344CB8AC3E}">
        <p14:creationId xmlns:p14="http://schemas.microsoft.com/office/powerpoint/2010/main" val="2586951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C102F-1EF3-454E-8AEF-F9FE8DB5943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25CFF80-42FA-483B-BEE1-988445C952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E5CC4EB-2F47-45FF-A397-68DBBBC0E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EA4389-EA57-425F-A18C-046CC3FD330D}"/>
              </a:ext>
            </a:extLst>
          </p:cNvPr>
          <p:cNvSpPr>
            <a:spLocks noGrp="1"/>
          </p:cNvSpPr>
          <p:nvPr>
            <p:ph type="dt" sz="half" idx="10"/>
          </p:nvPr>
        </p:nvSpPr>
        <p:spPr/>
        <p:txBody>
          <a:bodyPr/>
          <a:lstStyle/>
          <a:p>
            <a:fld id="{45024500-3601-44C0-98E3-888F48C6EDA9}" type="datetimeFigureOut">
              <a:rPr lang="es-ES" smtClean="0"/>
              <a:t>31/01/2022</a:t>
            </a:fld>
            <a:endParaRPr lang="es-ES"/>
          </a:p>
        </p:txBody>
      </p:sp>
      <p:sp>
        <p:nvSpPr>
          <p:cNvPr id="6" name="Marcador de pie de página 5">
            <a:extLst>
              <a:ext uri="{FF2B5EF4-FFF2-40B4-BE49-F238E27FC236}">
                <a16:creationId xmlns:a16="http://schemas.microsoft.com/office/drawing/2014/main" id="{3A71220E-C2C7-444E-8490-DD0CA90A06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87B2C73-7C72-4BB1-B266-1735BD5B636E}"/>
              </a:ext>
            </a:extLst>
          </p:cNvPr>
          <p:cNvSpPr>
            <a:spLocks noGrp="1"/>
          </p:cNvSpPr>
          <p:nvPr>
            <p:ph type="sldNum" sz="quarter" idx="12"/>
          </p:nvPr>
        </p:nvSpPr>
        <p:spPr/>
        <p:txBody>
          <a:bodyPr/>
          <a:lstStyle/>
          <a:p>
            <a:fld id="{A21A4F05-6911-471F-9CFE-EFAE6EA9AACB}" type="slidenum">
              <a:rPr lang="es-ES" smtClean="0"/>
              <a:t>‹Nº›</a:t>
            </a:fld>
            <a:endParaRPr lang="es-ES"/>
          </a:p>
        </p:txBody>
      </p:sp>
    </p:spTree>
    <p:extLst>
      <p:ext uri="{BB962C8B-B14F-4D97-AF65-F5344CB8AC3E}">
        <p14:creationId xmlns:p14="http://schemas.microsoft.com/office/powerpoint/2010/main" val="1122864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3A760C-D39A-4A07-90B9-F813B1368B5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3D91F15-AE55-47A5-994E-689E80F36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CC8351-3AD7-4B17-AE27-537FAC6A3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92D654-E2DC-4D3F-8371-7A406A9815C3}"/>
              </a:ext>
            </a:extLst>
          </p:cNvPr>
          <p:cNvSpPr>
            <a:spLocks noGrp="1"/>
          </p:cNvSpPr>
          <p:nvPr>
            <p:ph type="dt" sz="half" idx="10"/>
          </p:nvPr>
        </p:nvSpPr>
        <p:spPr/>
        <p:txBody>
          <a:bodyPr/>
          <a:lstStyle/>
          <a:p>
            <a:fld id="{45024500-3601-44C0-98E3-888F48C6EDA9}" type="datetimeFigureOut">
              <a:rPr lang="es-ES" smtClean="0"/>
              <a:t>31/01/2022</a:t>
            </a:fld>
            <a:endParaRPr lang="es-ES"/>
          </a:p>
        </p:txBody>
      </p:sp>
      <p:sp>
        <p:nvSpPr>
          <p:cNvPr id="6" name="Marcador de pie de página 5">
            <a:extLst>
              <a:ext uri="{FF2B5EF4-FFF2-40B4-BE49-F238E27FC236}">
                <a16:creationId xmlns:a16="http://schemas.microsoft.com/office/drawing/2014/main" id="{76557EFC-E31E-41B4-9DC9-B2591F80AB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EFC5AAA-8F34-4AE9-84F0-7C1F23FE17D3}"/>
              </a:ext>
            </a:extLst>
          </p:cNvPr>
          <p:cNvSpPr>
            <a:spLocks noGrp="1"/>
          </p:cNvSpPr>
          <p:nvPr>
            <p:ph type="sldNum" sz="quarter" idx="12"/>
          </p:nvPr>
        </p:nvSpPr>
        <p:spPr/>
        <p:txBody>
          <a:bodyPr/>
          <a:lstStyle/>
          <a:p>
            <a:fld id="{A21A4F05-6911-471F-9CFE-EFAE6EA9AACB}" type="slidenum">
              <a:rPr lang="es-ES" smtClean="0"/>
              <a:t>‹Nº›</a:t>
            </a:fld>
            <a:endParaRPr lang="es-ES"/>
          </a:p>
        </p:txBody>
      </p:sp>
    </p:spTree>
    <p:extLst>
      <p:ext uri="{BB962C8B-B14F-4D97-AF65-F5344CB8AC3E}">
        <p14:creationId xmlns:p14="http://schemas.microsoft.com/office/powerpoint/2010/main" val="321962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B05773B-A57D-4E3A-8C27-5A9CE07F6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9F3F2CE-079C-4F14-892C-CC639DBD2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23D1787-5121-408A-B7D5-E0CBF8DC2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24500-3601-44C0-98E3-888F48C6EDA9}" type="datetimeFigureOut">
              <a:rPr lang="es-ES" smtClean="0"/>
              <a:t>31/01/2022</a:t>
            </a:fld>
            <a:endParaRPr lang="es-ES"/>
          </a:p>
        </p:txBody>
      </p:sp>
      <p:sp>
        <p:nvSpPr>
          <p:cNvPr id="5" name="Marcador de pie de página 4">
            <a:extLst>
              <a:ext uri="{FF2B5EF4-FFF2-40B4-BE49-F238E27FC236}">
                <a16:creationId xmlns:a16="http://schemas.microsoft.com/office/drawing/2014/main" id="{E7DFF69B-F9DD-4F3A-8813-92828611C2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C6A8678-F74B-4FB4-BDE3-75877A879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1A4F05-6911-471F-9CFE-EFAE6EA9AACB}" type="slidenum">
              <a:rPr lang="es-ES" smtClean="0"/>
              <a:t>‹Nº›</a:t>
            </a:fld>
            <a:endParaRPr lang="es-ES"/>
          </a:p>
        </p:txBody>
      </p:sp>
    </p:spTree>
    <p:extLst>
      <p:ext uri="{BB962C8B-B14F-4D97-AF65-F5344CB8AC3E}">
        <p14:creationId xmlns:p14="http://schemas.microsoft.com/office/powerpoint/2010/main" val="1697258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png"/><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customXml" Target="../ink/ink9.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58.png"/><Relationship Id="rId5" Type="http://schemas.microsoft.com/office/2007/relationships/hdphoto" Target="../media/hdphoto20.wdp"/><Relationship Id="rId15" Type="http://schemas.openxmlformats.org/officeDocument/2006/relationships/image" Target="../media/image60.png"/><Relationship Id="rId10" Type="http://schemas.openxmlformats.org/officeDocument/2006/relationships/customXml" Target="../ink/ink8.xml"/><Relationship Id="rId4" Type="http://schemas.openxmlformats.org/officeDocument/2006/relationships/image" Target="../media/image55.png"/><Relationship Id="rId9" Type="http://schemas.microsoft.com/office/2007/relationships/hdphoto" Target="../media/hdphoto22.wdp"/><Relationship Id="rId14" Type="http://schemas.openxmlformats.org/officeDocument/2006/relationships/customXml" Target="../ink/ink10.xml"/></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8" Type="http://schemas.microsoft.com/office/2007/relationships/hdphoto" Target="../media/hdphoto23.wdp"/><Relationship Id="rId3" Type="http://schemas.openxmlformats.org/officeDocument/2006/relationships/image" Target="../media/image59.jpg"/><Relationship Id="rId7" Type="http://schemas.openxmlformats.org/officeDocument/2006/relationships/customXml" Target="../ink/ink11.xml"/><Relationship Id="rId17" Type="http://schemas.openxmlformats.org/officeDocument/2006/relationships/image" Target="../media/image62.png"/><Relationship Id="rId2" Type="http://schemas.openxmlformats.org/officeDocument/2006/relationships/image" Target="../media/image58.jpg"/><Relationship Id="rId16"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1.png"/><Relationship Id="rId4" Type="http://schemas.openxmlformats.org/officeDocument/2006/relationships/image" Target="../media/image61.png"/><Relationship Id="rId9" Type="http://schemas.openxmlformats.org/officeDocument/2006/relationships/customXml" Target="../ink/ink12.xml"/></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4.jpg"/><Relationship Id="rId7" Type="http://schemas.microsoft.com/office/2007/relationships/hdphoto" Target="../media/hdphoto25.wdp"/><Relationship Id="rId12" Type="http://schemas.microsoft.com/office/2007/relationships/hdphoto" Target="../media/hdphoto26.wdp"/><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68.png"/><Relationship Id="rId5" Type="http://schemas.microsoft.com/office/2007/relationships/hdphoto" Target="../media/hdphoto24.wdp"/><Relationship Id="rId10" Type="http://schemas.openxmlformats.org/officeDocument/2006/relationships/image" Target="../media/image67.jpg"/><Relationship Id="rId4" Type="http://schemas.openxmlformats.org/officeDocument/2006/relationships/image" Target="../media/image65.png"/><Relationship Id="rId9" Type="http://schemas.microsoft.com/office/2007/relationships/hdphoto" Target="../media/hdphoto23.wdp"/></Relationships>
</file>

<file path=ppt/slides/_rels/slide13.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70.jpg"/><Relationship Id="rId7" Type="http://schemas.openxmlformats.org/officeDocument/2006/relationships/image" Target="../media/image73.png"/><Relationship Id="rId2" Type="http://schemas.openxmlformats.org/officeDocument/2006/relationships/image" Target="../media/image69.jpg"/><Relationship Id="rId1" Type="http://schemas.openxmlformats.org/officeDocument/2006/relationships/slideLayout" Target="../slideLayouts/slideLayout2.xml"/><Relationship Id="rId6" Type="http://schemas.microsoft.com/office/2007/relationships/hdphoto" Target="../media/hdphoto27.wdp"/><Relationship Id="rId5" Type="http://schemas.openxmlformats.org/officeDocument/2006/relationships/image" Target="../media/image72.png"/><Relationship Id="rId4" Type="http://schemas.openxmlformats.org/officeDocument/2006/relationships/image" Target="../media/image71.jpg"/><Relationship Id="rId9" Type="http://schemas.openxmlformats.org/officeDocument/2006/relationships/image" Target="../media/image74.jpg"/></Relationships>
</file>

<file path=ppt/slides/_rels/slide14.xml.rels><?xml version="1.0" encoding="UTF-8" standalone="yes"?>
<Relationships xmlns="http://schemas.openxmlformats.org/package/2006/relationships"><Relationship Id="rId3" Type="http://schemas.microsoft.com/office/2007/relationships/hdphoto" Target="../media/hdphoto28.wdp"/><Relationship Id="rId7" Type="http://schemas.openxmlformats.org/officeDocument/2006/relationships/image" Target="../media/image78.jp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1.png"/><Relationship Id="rId4" Type="http://schemas.microsoft.com/office/2007/relationships/hdphoto" Target="../media/hdphoto22.wdp"/></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33.wdp"/><Relationship Id="rId3" Type="http://schemas.microsoft.com/office/2007/relationships/hdphoto" Target="../media/hdphoto29.wdp"/><Relationship Id="rId7" Type="http://schemas.microsoft.com/office/2007/relationships/hdphoto" Target="../media/hdphoto30.wdp"/><Relationship Id="rId12" Type="http://schemas.openxmlformats.org/officeDocument/2006/relationships/image" Target="../media/image85.png"/><Relationship Id="rId2" Type="http://schemas.openxmlformats.org/officeDocument/2006/relationships/image" Target="../media/image81.png"/><Relationship Id="rId16"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image" Target="../media/image82.png"/><Relationship Id="rId11" Type="http://schemas.microsoft.com/office/2007/relationships/hdphoto" Target="../media/hdphoto32.wdp"/><Relationship Id="rId5" Type="http://schemas.microsoft.com/office/2007/relationships/hdphoto" Target="../media/hdphoto10.wdp"/><Relationship Id="rId15" Type="http://schemas.microsoft.com/office/2007/relationships/hdphoto" Target="../media/hdphoto34.wdp"/><Relationship Id="rId10" Type="http://schemas.openxmlformats.org/officeDocument/2006/relationships/image" Target="../media/image84.png"/><Relationship Id="rId4" Type="http://schemas.openxmlformats.org/officeDocument/2006/relationships/image" Target="../media/image30.png"/><Relationship Id="rId9" Type="http://schemas.microsoft.com/office/2007/relationships/hdphoto" Target="../media/hdphoto31.wdp"/><Relationship Id="rId14" Type="http://schemas.openxmlformats.org/officeDocument/2006/relationships/image" Target="../media/image86.png"/></Relationships>
</file>

<file path=ppt/slides/_rels/slide17.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89.jpg"/><Relationship Id="rId7" Type="http://schemas.microsoft.com/office/2007/relationships/hdphoto" Target="../media/hdphoto32.wdp"/><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91.jpg"/><Relationship Id="rId10" Type="http://schemas.microsoft.com/office/2007/relationships/hdphoto" Target="../media/hdphoto35.wdp"/><Relationship Id="rId4" Type="http://schemas.openxmlformats.org/officeDocument/2006/relationships/image" Target="../media/image90.png"/><Relationship Id="rId9" Type="http://schemas.openxmlformats.org/officeDocument/2006/relationships/image" Target="../media/image93.png"/></Relationships>
</file>

<file path=ppt/slides/_rels/slide1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customXml" Target="../ink/ink1.xml"/><Relationship Id="rId12" Type="http://schemas.microsoft.com/office/2007/relationships/hdphoto" Target="../media/hdphoto4.wdp"/><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customXml" Target="../ink/ink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g"/><Relationship Id="rId7" Type="http://schemas.microsoft.com/office/2007/relationships/hdphoto" Target="../media/hdphoto5.wdp"/><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microsoft.com/office/2007/relationships/hdphoto" Target="../media/hdphoto6.wdp"/><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10" Type="http://schemas.microsoft.com/office/2007/relationships/hdphoto" Target="../media/hdphoto7.wdp"/><Relationship Id="rId4" Type="http://schemas.openxmlformats.org/officeDocument/2006/relationships/image" Target="../media/image12.jp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8.wdp"/><Relationship Id="rId7" Type="http://schemas.openxmlformats.org/officeDocument/2006/relationships/image" Target="../media/image28.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jpg"/><Relationship Id="rId3" Type="http://schemas.microsoft.com/office/2007/relationships/hdphoto" Target="../media/hdphoto10.wdp"/><Relationship Id="rId7" Type="http://schemas.microsoft.com/office/2007/relationships/hdphoto" Target="../media/hdphoto12.wdp"/><Relationship Id="rId12" Type="http://schemas.microsoft.com/office/2007/relationships/hdphoto" Target="../media/hdphoto1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11.wdp"/><Relationship Id="rId15" Type="http://schemas.microsoft.com/office/2007/relationships/hdphoto" Target="../media/hdphoto15.wdp"/><Relationship Id="rId10" Type="http://schemas.openxmlformats.org/officeDocument/2006/relationships/image" Target="../media/image34.jpeg"/><Relationship Id="rId4" Type="http://schemas.openxmlformats.org/officeDocument/2006/relationships/image" Target="../media/image31.png"/><Relationship Id="rId9" Type="http://schemas.microsoft.com/office/2007/relationships/hdphoto" Target="../media/hdphoto13.wdp"/><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ustomXml" Target="../ink/ink6.xml"/><Relationship Id="rId18" Type="http://schemas.openxmlformats.org/officeDocument/2006/relationships/image" Target="../media/image43.jpg"/><Relationship Id="rId3" Type="http://schemas.openxmlformats.org/officeDocument/2006/relationships/image" Target="../media/image39.jpg"/><Relationship Id="rId21" Type="http://schemas.openxmlformats.org/officeDocument/2006/relationships/image" Target="../media/image48.png"/><Relationship Id="rId7" Type="http://schemas.openxmlformats.org/officeDocument/2006/relationships/customXml" Target="../ink/ink3.xml"/><Relationship Id="rId12" Type="http://schemas.openxmlformats.org/officeDocument/2006/relationships/image" Target="../media/image44.png"/><Relationship Id="rId17" Type="http://schemas.openxmlformats.org/officeDocument/2006/relationships/image" Target="../media/image42.jpg"/><Relationship Id="rId2" Type="http://schemas.openxmlformats.org/officeDocument/2006/relationships/image" Target="../media/image38.jpg"/><Relationship Id="rId16" Type="http://schemas.openxmlformats.org/officeDocument/2006/relationships/image" Target="../media/image46.png"/><Relationship Id="rId20" Type="http://schemas.microsoft.com/office/2007/relationships/hdphoto" Target="../media/hdphoto17.wdp"/><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customXml" Target="../ink/ink5.xml"/><Relationship Id="rId5" Type="http://schemas.openxmlformats.org/officeDocument/2006/relationships/image" Target="../media/image41.png"/><Relationship Id="rId15" Type="http://schemas.openxmlformats.org/officeDocument/2006/relationships/customXml" Target="../ink/ink7.xml"/><Relationship Id="rId10" Type="http://schemas.openxmlformats.org/officeDocument/2006/relationships/image" Target="../media/image43.png"/><Relationship Id="rId19" Type="http://schemas.openxmlformats.org/officeDocument/2006/relationships/image" Target="../media/image47.png"/><Relationship Id="rId4" Type="http://schemas.openxmlformats.org/officeDocument/2006/relationships/image" Target="../media/image40.jpg"/><Relationship Id="rId9" Type="http://schemas.openxmlformats.org/officeDocument/2006/relationships/customXml" Target="../ink/ink4.xml"/><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4"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texto, tabla, puesto, viejo&#10;&#10;Descripción generada automáticamente">
            <a:extLst>
              <a:ext uri="{FF2B5EF4-FFF2-40B4-BE49-F238E27FC236}">
                <a16:creationId xmlns:a16="http://schemas.microsoft.com/office/drawing/2014/main" id="{5F0808BE-59CA-42DE-9599-0429DC2249D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13127"/>
          <a:stretch/>
        </p:blipFill>
        <p:spPr>
          <a:xfrm>
            <a:off x="0" y="1"/>
            <a:ext cx="12192000" cy="6857999"/>
          </a:xfrm>
          <a:prstGeom prst="rect">
            <a:avLst/>
          </a:prstGeom>
        </p:spPr>
      </p:pic>
      <p:sp>
        <p:nvSpPr>
          <p:cNvPr id="2" name="Título 1">
            <a:extLst>
              <a:ext uri="{FF2B5EF4-FFF2-40B4-BE49-F238E27FC236}">
                <a16:creationId xmlns:a16="http://schemas.microsoft.com/office/drawing/2014/main" id="{F76C687E-AEE3-40AF-AD92-E0FF2C16B5DF}"/>
              </a:ext>
            </a:extLst>
          </p:cNvPr>
          <p:cNvSpPr>
            <a:spLocks noGrp="1"/>
          </p:cNvSpPr>
          <p:nvPr>
            <p:ph type="ctrTitle"/>
          </p:nvPr>
        </p:nvSpPr>
        <p:spPr>
          <a:xfrm>
            <a:off x="1515140" y="1576875"/>
            <a:ext cx="9144000" cy="2900518"/>
          </a:xfrm>
        </p:spPr>
        <p:txBody>
          <a:bodyPr>
            <a:normAutofit/>
          </a:bodyPr>
          <a:lstStyle/>
          <a:p>
            <a:r>
              <a:rPr lang="es-ES" b="1" dirty="0">
                <a:solidFill>
                  <a:srgbClr val="FFFFFF"/>
                </a:solidFill>
                <a:latin typeface="Times New Roman" panose="02020603050405020304" pitchFamily="18" charset="0"/>
                <a:cs typeface="Times New Roman" panose="02020603050405020304" pitchFamily="18" charset="0"/>
              </a:rPr>
              <a:t>EL EJÉRCITO Y LA FLOTA DE GRECIA EN TIEMPOS DE GUERRA</a:t>
            </a:r>
          </a:p>
        </p:txBody>
      </p:sp>
      <p:sp>
        <p:nvSpPr>
          <p:cNvPr id="3" name="Subtítulo 2">
            <a:extLst>
              <a:ext uri="{FF2B5EF4-FFF2-40B4-BE49-F238E27FC236}">
                <a16:creationId xmlns:a16="http://schemas.microsoft.com/office/drawing/2014/main" id="{1ACA8205-2DA4-4D87-B406-804E0F27B935}"/>
              </a:ext>
            </a:extLst>
          </p:cNvPr>
          <p:cNvSpPr>
            <a:spLocks noGrp="1"/>
          </p:cNvSpPr>
          <p:nvPr>
            <p:ph type="subTitle" idx="1"/>
          </p:nvPr>
        </p:nvSpPr>
        <p:spPr>
          <a:xfrm>
            <a:off x="2988635" y="5145241"/>
            <a:ext cx="6214730" cy="415587"/>
          </a:xfrm>
          <a:ln>
            <a:noFill/>
          </a:ln>
        </p:spPr>
        <p:txBody>
          <a:bodyPr>
            <a:normAutofit lnSpcReduction="10000"/>
          </a:bodyPr>
          <a:lstStyle/>
          <a:p>
            <a:r>
              <a:rPr lang="es-ES" b="1" dirty="0">
                <a:solidFill>
                  <a:srgbClr val="FFFFFF"/>
                </a:solidFill>
                <a:latin typeface="Times New Roman" panose="02020603050405020304" pitchFamily="18" charset="0"/>
                <a:cs typeface="Times New Roman" panose="02020603050405020304" pitchFamily="18" charset="0"/>
              </a:rPr>
              <a:t>MARÍA DEL CARMEN ALCALDE REYES</a:t>
            </a:r>
          </a:p>
          <a:p>
            <a:endParaRPr lang="es-ES" dirty="0">
              <a:solidFill>
                <a:srgbClr val="FFFFFF"/>
              </a:solidFill>
            </a:endParaRPr>
          </a:p>
        </p:txBody>
      </p:sp>
      <p:cxnSp>
        <p:nvCxnSpPr>
          <p:cNvPr id="7" name="Conector recto 6">
            <a:extLst>
              <a:ext uri="{FF2B5EF4-FFF2-40B4-BE49-F238E27FC236}">
                <a16:creationId xmlns:a16="http://schemas.microsoft.com/office/drawing/2014/main" id="{301DD795-3783-49ED-911C-5A5561A75607}"/>
              </a:ext>
            </a:extLst>
          </p:cNvPr>
          <p:cNvCxnSpPr/>
          <p:nvPr/>
        </p:nvCxnSpPr>
        <p:spPr>
          <a:xfrm>
            <a:off x="3115340" y="5486400"/>
            <a:ext cx="594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n 8" descr="Logotipo, nombre de la empresa&#10;&#10;Descripción generada automáticamente">
            <a:extLst>
              <a:ext uri="{FF2B5EF4-FFF2-40B4-BE49-F238E27FC236}">
                <a16:creationId xmlns:a16="http://schemas.microsoft.com/office/drawing/2014/main" id="{AE365704-37A0-4C2B-B531-CFD036732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238" y="377400"/>
            <a:ext cx="1199474" cy="1199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655587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301561" y="202018"/>
            <a:ext cx="10515600" cy="712381"/>
          </a:xfrm>
        </p:spPr>
        <p:txBody>
          <a:bodyPr>
            <a:normAutofit/>
          </a:bodyPr>
          <a:lstStyle/>
          <a:p>
            <a:r>
              <a:rPr lang="es-ES" sz="4000" b="1" dirty="0">
                <a:solidFill>
                  <a:srgbClr val="CC9900"/>
                </a:solidFill>
                <a:latin typeface="Times New Roman" panose="02020603050405020304" pitchFamily="18" charset="0"/>
                <a:cs typeface="Times New Roman" panose="02020603050405020304" pitchFamily="18" charset="0"/>
              </a:rPr>
              <a:t>EJÉRCITO:</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4193077" y="202018"/>
            <a:ext cx="6790356" cy="1323439"/>
          </a:xfrm>
          <a:prstGeom prst="rect">
            <a:avLst/>
          </a:prstGeom>
          <a:noFill/>
        </p:spPr>
        <p:txBody>
          <a:bodyPr wrap="square" rtlCol="0">
            <a:spAutoFit/>
          </a:bodyPr>
          <a:lstStyle/>
          <a:p>
            <a:pPr algn="ctr"/>
            <a:r>
              <a:rPr lang="es-ES" sz="4000" b="1" dirty="0">
                <a:solidFill>
                  <a:schemeClr val="accent2">
                    <a:lumMod val="75000"/>
                  </a:schemeClr>
                </a:solidFill>
                <a:latin typeface="Times New Roman" panose="02020603050405020304" pitchFamily="18" charset="0"/>
                <a:cs typeface="Times New Roman" panose="02020603050405020304" pitchFamily="18" charset="0"/>
              </a:rPr>
              <a:t>LAS TROPAS TERRESTRES DE ATENAS</a:t>
            </a:r>
          </a:p>
        </p:txBody>
      </p:sp>
      <p:pic>
        <p:nvPicPr>
          <p:cNvPr id="5" name="Imagen 4">
            <a:extLst>
              <a:ext uri="{FF2B5EF4-FFF2-40B4-BE49-F238E27FC236}">
                <a16:creationId xmlns:a16="http://schemas.microsoft.com/office/drawing/2014/main" id="{BD6E0E79-5A53-48AA-B2BC-DE0BBF75E9F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598" b="99237" l="10000" r="90000">
                        <a14:foregroundMark x1="38333" y1="10433" x2="51000" y2="8651"/>
                        <a14:foregroundMark x1="46000" y1="5852" x2="50333" y2="5852"/>
                        <a14:foregroundMark x1="74000" y1="32061" x2="79333" y2="38422"/>
                        <a14:foregroundMark x1="79333" y1="39440" x2="82000" y2="47583"/>
                        <a14:foregroundMark x1="80667" y1="39186" x2="82000" y2="44529"/>
                        <a14:foregroundMark x1="82000" y1="44529" x2="83667" y2="55980"/>
                        <a14:foregroundMark x1="71667" y1="28244" x2="78333" y2="35369"/>
                        <a14:foregroundMark x1="73333" y1="30025" x2="65667" y2="24682"/>
                        <a14:foregroundMark x1="67667" y1="25445" x2="71667" y2="27481"/>
                        <a14:foregroundMark x1="35667" y1="89313" x2="34000" y2="93893"/>
                        <a14:foregroundMark x1="60667" y1="91603" x2="63333" y2="94911"/>
                        <a14:foregroundMark x1="63333" y1="94911" x2="63333" y2="95674"/>
                        <a14:foregroundMark x1="62333" y1="96438" x2="46667" y2="96438"/>
                        <a14:foregroundMark x1="46667" y1="96438" x2="33333" y2="96438"/>
                        <a14:foregroundMark x1="33333" y1="96438" x2="33333" y2="96438"/>
                        <a14:foregroundMark x1="32333" y1="96438" x2="23000" y2="96438"/>
                        <a14:foregroundMark x1="23000" y1="96438" x2="16667" y2="96438"/>
                        <a14:foregroundMark x1="65000" y1="97710" x2="69667" y2="99237"/>
                        <a14:foregroundMark x1="37000" y1="71501" x2="37000" y2="67176"/>
                        <a14:foregroundMark x1="49333" y1="15522" x2="53000" y2="16539"/>
                        <a14:foregroundMark x1="50333" y1="13740" x2="52107" y2="16900"/>
                        <a14:foregroundMark x1="50667" y1="12977" x2="51667" y2="17048"/>
                        <a14:foregroundMark x1="55667" y1="23410" x2="59961" y2="24017"/>
                        <a14:foregroundMark x1="52333" y1="19338" x2="55667" y2="23155"/>
                        <a14:foregroundMark x1="54565" y1="19635" x2="55000" y2="21628"/>
                        <a14:foregroundMark x1="50333" y1="17303" x2="56000" y2="21628"/>
                        <a14:foregroundMark x1="53000" y1="17557" x2="59667" y2="23410"/>
                        <a14:foregroundMark x1="35667" y1="56489" x2="32000" y2="61323"/>
                        <a14:foregroundMark x1="33667" y1="56234" x2="33000" y2="58779"/>
                        <a14:foregroundMark x1="34667" y1="56997" x2="33000" y2="60305"/>
                        <a14:backgroundMark x1="86000" y1="74555" x2="92333" y2="83715"/>
                        <a14:backgroundMark x1="82000" y1="82188" x2="90667" y2="94402"/>
                        <a14:backgroundMark x1="65000" y1="74046" x2="63667" y2="70483"/>
                        <a14:backgroundMark x1="49333" y1="72519" x2="52000" y2="89567"/>
                        <a14:backgroundMark x1="31333" y1="47583" x2="32000" y2="51908"/>
                        <a14:backgroundMark x1="32000" y1="49873" x2="33333" y2="43766"/>
                        <a14:backgroundMark x1="33333" y1="43766" x2="33333" y2="43003"/>
                      </a14:backgroundRemoval>
                    </a14:imgEffect>
                  </a14:imgLayer>
                </a14:imgProps>
              </a:ext>
              <a:ext uri="{28A0092B-C50C-407E-A947-70E740481C1C}">
                <a14:useLocalDpi xmlns:a14="http://schemas.microsoft.com/office/drawing/2010/main" val="0"/>
              </a:ext>
            </a:extLst>
          </a:blip>
          <a:stretch>
            <a:fillRect/>
          </a:stretch>
        </p:blipFill>
        <p:spPr>
          <a:xfrm>
            <a:off x="2256039" y="1189358"/>
            <a:ext cx="3839961" cy="5030348"/>
          </a:xfrm>
          <a:prstGeom prst="rect">
            <a:avLst/>
          </a:prstGeom>
        </p:spPr>
      </p:pic>
      <p:pic>
        <p:nvPicPr>
          <p:cNvPr id="9" name="Imagen 8" descr="Imagen que contiene Texto&#10;&#10;Descripción generada automáticamente">
            <a:extLst>
              <a:ext uri="{FF2B5EF4-FFF2-40B4-BE49-F238E27FC236}">
                <a16:creationId xmlns:a16="http://schemas.microsoft.com/office/drawing/2014/main" id="{3A635584-D763-4FA3-A205-DD44E08B159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00" b="97637" l="9932" r="89555">
                        <a14:foregroundMark x1="15068" y1="89801" x2="15068" y2="92040"/>
                        <a14:foregroundMark x1="27226" y1="91791" x2="18151" y2="94652"/>
                        <a14:foregroundMark x1="18151" y1="94652" x2="18151" y2="94652"/>
                        <a14:foregroundMark x1="49315" y1="94900" x2="50171" y2="97761"/>
                        <a14:foregroundMark x1="41267" y1="10199" x2="43836" y2="5100"/>
                      </a14:backgroundRemoval>
                    </a14:imgEffect>
                  </a14:imgLayer>
                </a14:imgProps>
              </a:ext>
              <a:ext uri="{28A0092B-C50C-407E-A947-70E740481C1C}">
                <a14:useLocalDpi xmlns:a14="http://schemas.microsoft.com/office/drawing/2010/main" val="0"/>
              </a:ext>
            </a:extLst>
          </a:blip>
          <a:stretch>
            <a:fillRect/>
          </a:stretch>
        </p:blipFill>
        <p:spPr>
          <a:xfrm flipH="1">
            <a:off x="-573401" y="827259"/>
            <a:ext cx="4317243" cy="5943601"/>
          </a:xfrm>
          <a:prstGeom prst="rect">
            <a:avLst/>
          </a:prstGeom>
        </p:spPr>
      </p:pic>
      <p:pic>
        <p:nvPicPr>
          <p:cNvPr id="11" name="Imagen 10" descr="Imagen que contiene dibujo&#10;&#10;Descripción generada automáticamente">
            <a:extLst>
              <a:ext uri="{FF2B5EF4-FFF2-40B4-BE49-F238E27FC236}">
                <a16:creationId xmlns:a16="http://schemas.microsoft.com/office/drawing/2014/main" id="{B7CFB97F-5C11-4E3B-B574-6B216ED5828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04" b="96569" l="1497" r="68027">
                        <a14:foregroundMark x1="64762" y1="22549" x2="64626" y2="35294"/>
                        <a14:foregroundMark x1="64626" y1="35294" x2="64626" y2="35294"/>
                        <a14:foregroundMark x1="64490" y1="25000" x2="65034" y2="19853"/>
                        <a14:foregroundMark x1="65034" y1="19853" x2="65034" y2="17402"/>
                        <a14:foregroundMark x1="65850" y1="38480" x2="68299" y2="43382"/>
                        <a14:foregroundMark x1="55238" y1="90441" x2="56735" y2="96569"/>
                        <a14:foregroundMark x1="17415" y1="47304" x2="16599" y2="27451"/>
                        <a14:foregroundMark x1="4082" y1="46324" x2="1497" y2="46324"/>
                        <a14:foregroundMark x1="4762" y1="54412" x2="7891" y2="62255"/>
                        <a14:foregroundMark x1="7891" y1="62255" x2="7891" y2="62255"/>
                        <a14:foregroundMark x1="22585" y1="31373" x2="25714" y2="35049"/>
                        <a14:foregroundMark x1="31973" y1="48039" x2="32245" y2="50000"/>
                        <a14:foregroundMark x1="33741" y1="44363" x2="34558" y2="44363"/>
                        <a14:foregroundMark x1="34558" y1="46078" x2="34558" y2="46078"/>
                        <a14:foregroundMark x1="34830" y1="46324" x2="34830" y2="46324"/>
                        <a14:foregroundMark x1="34830" y1="44363" x2="34830" y2="44363"/>
                      </a14:backgroundRemoval>
                    </a14:imgEffect>
                  </a14:imgLayer>
                </a14:imgProps>
              </a:ext>
              <a:ext uri="{28A0092B-C50C-407E-A947-70E740481C1C}">
                <a14:useLocalDpi xmlns:a14="http://schemas.microsoft.com/office/drawing/2010/main" val="0"/>
              </a:ext>
            </a:extLst>
          </a:blip>
          <a:srcRect r="28030"/>
          <a:stretch/>
        </p:blipFill>
        <p:spPr>
          <a:xfrm>
            <a:off x="6564135" y="2946710"/>
            <a:ext cx="5071067" cy="3911290"/>
          </a:xfrm>
          <a:prstGeom prst="rect">
            <a:avLst/>
          </a:prstGeom>
        </p:spPr>
      </p:pic>
      <p:pic>
        <p:nvPicPr>
          <p:cNvPr id="13" name="Imagen 12" descr="Dibujo animado de una persona&#10;&#10;Descripción generada automáticamente con confianza media">
            <a:extLst>
              <a:ext uri="{FF2B5EF4-FFF2-40B4-BE49-F238E27FC236}">
                <a16:creationId xmlns:a16="http://schemas.microsoft.com/office/drawing/2014/main" id="{4B5633B1-F8B4-4D1B-93F3-66CCCE2B0E9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784" b="97267" l="9957" r="89610">
                        <a14:foregroundMark x1="50649" y1="14579" x2="50649" y2="5011"/>
                        <a14:foregroundMark x1="70563" y1="52620" x2="76623" y2="70843"/>
                        <a14:foregroundMark x1="76623" y1="71982" x2="79654" y2="87472"/>
                        <a14:foregroundMark x1="79654" y1="87472" x2="84416" y2="89749"/>
                        <a14:foregroundMark x1="83550" y1="89066" x2="79221" y2="97267"/>
                        <a14:foregroundMark x1="64069" y1="94533" x2="45887" y2="90205"/>
                        <a14:foregroundMark x1="61905" y1="93622" x2="35498" y2="90888"/>
                        <a14:foregroundMark x1="25108" y1="91800" x2="54978" y2="90661"/>
                        <a14:foregroundMark x1="70130" y1="91344" x2="89610" y2="92483"/>
                        <a14:foregroundMark x1="38528" y1="90661" x2="23377" y2="90661"/>
                      </a14:backgroundRemoval>
                    </a14:imgEffect>
                  </a14:imgLayer>
                </a14:imgProps>
              </a:ext>
              <a:ext uri="{28A0092B-C50C-407E-A947-70E740481C1C}">
                <a14:useLocalDpi xmlns:a14="http://schemas.microsoft.com/office/drawing/2010/main" val="0"/>
              </a:ext>
            </a:extLst>
          </a:blip>
          <a:stretch>
            <a:fillRect/>
          </a:stretch>
        </p:blipFill>
        <p:spPr>
          <a:xfrm>
            <a:off x="10419067" y="-43231"/>
            <a:ext cx="1588928" cy="3019651"/>
          </a:xfrm>
          <a:prstGeom prst="rect">
            <a:avLst/>
          </a:prstGeom>
        </p:spPr>
      </p:pic>
      <p:sp>
        <p:nvSpPr>
          <p:cNvPr id="4" name="CuadroTexto 3">
            <a:extLst>
              <a:ext uri="{FF2B5EF4-FFF2-40B4-BE49-F238E27FC236}">
                <a16:creationId xmlns:a16="http://schemas.microsoft.com/office/drawing/2014/main" id="{01D8FA11-A161-4D05-BF10-117BC69245FF}"/>
              </a:ext>
            </a:extLst>
          </p:cNvPr>
          <p:cNvSpPr txBox="1"/>
          <p:nvPr/>
        </p:nvSpPr>
        <p:spPr>
          <a:xfrm>
            <a:off x="5627866" y="2669711"/>
            <a:ext cx="1034143"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PANOPLIA</a:t>
            </a:r>
          </a:p>
        </p:txBody>
      </p:sp>
      <p:sp>
        <p:nvSpPr>
          <p:cNvPr id="6" name="CuadroTexto 5">
            <a:extLst>
              <a:ext uri="{FF2B5EF4-FFF2-40B4-BE49-F238E27FC236}">
                <a16:creationId xmlns:a16="http://schemas.microsoft.com/office/drawing/2014/main" id="{AD62B248-10CA-43C3-A913-CF0792DD0A2A}"/>
              </a:ext>
            </a:extLst>
          </p:cNvPr>
          <p:cNvSpPr txBox="1"/>
          <p:nvPr/>
        </p:nvSpPr>
        <p:spPr>
          <a:xfrm>
            <a:off x="4830019" y="1180355"/>
            <a:ext cx="914400"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CRANOS</a:t>
            </a:r>
          </a:p>
        </p:txBody>
      </p:sp>
      <p:sp>
        <p:nvSpPr>
          <p:cNvPr id="7" name="CuadroTexto 6">
            <a:extLst>
              <a:ext uri="{FF2B5EF4-FFF2-40B4-BE49-F238E27FC236}">
                <a16:creationId xmlns:a16="http://schemas.microsoft.com/office/drawing/2014/main" id="{FE7759EC-6B5E-4B8E-A9F9-7E8815B32240}"/>
              </a:ext>
            </a:extLst>
          </p:cNvPr>
          <p:cNvSpPr txBox="1"/>
          <p:nvPr/>
        </p:nvSpPr>
        <p:spPr>
          <a:xfrm>
            <a:off x="4931225" y="1711240"/>
            <a:ext cx="2024743" cy="646331"/>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PROTECTORES DE MEJILLAS ARTICULADOS</a:t>
            </a:r>
          </a:p>
        </p:txBody>
      </p:sp>
      <p:sp>
        <p:nvSpPr>
          <p:cNvPr id="8" name="CuadroTexto 7">
            <a:extLst>
              <a:ext uri="{FF2B5EF4-FFF2-40B4-BE49-F238E27FC236}">
                <a16:creationId xmlns:a16="http://schemas.microsoft.com/office/drawing/2014/main" id="{D4322A1F-2B8A-4E1F-9969-1CA10E7E24AE}"/>
              </a:ext>
            </a:extLst>
          </p:cNvPr>
          <p:cNvSpPr txBox="1"/>
          <p:nvPr/>
        </p:nvSpPr>
        <p:spPr>
          <a:xfrm>
            <a:off x="2614672" y="2219071"/>
            <a:ext cx="1034143"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THORAX</a:t>
            </a:r>
          </a:p>
        </p:txBody>
      </p:sp>
      <p:sp>
        <p:nvSpPr>
          <p:cNvPr id="10" name="CuadroTexto 9">
            <a:extLst>
              <a:ext uri="{FF2B5EF4-FFF2-40B4-BE49-F238E27FC236}">
                <a16:creationId xmlns:a16="http://schemas.microsoft.com/office/drawing/2014/main" id="{5610A474-98FA-455C-99FC-168CA341397D}"/>
              </a:ext>
            </a:extLst>
          </p:cNvPr>
          <p:cNvSpPr txBox="1"/>
          <p:nvPr/>
        </p:nvSpPr>
        <p:spPr>
          <a:xfrm>
            <a:off x="4931225" y="5400646"/>
            <a:ext cx="1132114"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CNÉMIDES</a:t>
            </a:r>
          </a:p>
        </p:txBody>
      </p:sp>
      <p:sp>
        <p:nvSpPr>
          <p:cNvPr id="12" name="CuadroTexto 11">
            <a:extLst>
              <a:ext uri="{FF2B5EF4-FFF2-40B4-BE49-F238E27FC236}">
                <a16:creationId xmlns:a16="http://schemas.microsoft.com/office/drawing/2014/main" id="{7201FB6C-EA7D-4C14-8597-0C20DC635809}"/>
              </a:ext>
            </a:extLst>
          </p:cNvPr>
          <p:cNvSpPr txBox="1"/>
          <p:nvPr/>
        </p:nvSpPr>
        <p:spPr>
          <a:xfrm>
            <a:off x="5006802" y="4500429"/>
            <a:ext cx="1475234"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MUSLOS DESCUBIERTOS</a:t>
            </a:r>
          </a:p>
        </p:txBody>
      </p:sp>
      <p:sp>
        <p:nvSpPr>
          <p:cNvPr id="14" name="CuadroTexto 13">
            <a:extLst>
              <a:ext uri="{FF2B5EF4-FFF2-40B4-BE49-F238E27FC236}">
                <a16:creationId xmlns:a16="http://schemas.microsoft.com/office/drawing/2014/main" id="{A3392622-89CB-43E9-A691-4EFBE49C7E5B}"/>
              </a:ext>
            </a:extLst>
          </p:cNvPr>
          <p:cNvSpPr txBox="1"/>
          <p:nvPr/>
        </p:nvSpPr>
        <p:spPr>
          <a:xfrm>
            <a:off x="301561" y="5273542"/>
            <a:ext cx="1240747"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ASPÍS</a:t>
            </a:r>
          </a:p>
        </p:txBody>
      </p:sp>
      <p:sp>
        <p:nvSpPr>
          <p:cNvPr id="15" name="CuadroTexto 14">
            <a:extLst>
              <a:ext uri="{FF2B5EF4-FFF2-40B4-BE49-F238E27FC236}">
                <a16:creationId xmlns:a16="http://schemas.microsoft.com/office/drawing/2014/main" id="{DAA83582-8DF2-497C-A5EA-75A4835A30BB}"/>
              </a:ext>
            </a:extLst>
          </p:cNvPr>
          <p:cNvSpPr txBox="1"/>
          <p:nvPr/>
        </p:nvSpPr>
        <p:spPr>
          <a:xfrm>
            <a:off x="-47946" y="1203408"/>
            <a:ext cx="1827955" cy="830997"/>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ÓMFALOS ADORNADO CON CABEZAS DE GORGONAS</a:t>
            </a:r>
          </a:p>
        </p:txBody>
      </p:sp>
      <p:sp>
        <p:nvSpPr>
          <p:cNvPr id="16" name="CuadroTexto 15">
            <a:extLst>
              <a:ext uri="{FF2B5EF4-FFF2-40B4-BE49-F238E27FC236}">
                <a16:creationId xmlns:a16="http://schemas.microsoft.com/office/drawing/2014/main" id="{4FAA4910-5C14-4E90-9BB6-665FA4649830}"/>
              </a:ext>
            </a:extLst>
          </p:cNvPr>
          <p:cNvSpPr txBox="1"/>
          <p:nvPr/>
        </p:nvSpPr>
        <p:spPr>
          <a:xfrm>
            <a:off x="4587931" y="6333374"/>
            <a:ext cx="1132114"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DESCALZO</a:t>
            </a:r>
          </a:p>
        </p:txBody>
      </p:sp>
      <p:sp>
        <p:nvSpPr>
          <p:cNvPr id="17" name="CuadroTexto 16">
            <a:extLst>
              <a:ext uri="{FF2B5EF4-FFF2-40B4-BE49-F238E27FC236}">
                <a16:creationId xmlns:a16="http://schemas.microsoft.com/office/drawing/2014/main" id="{705FD9CB-6E86-495F-A616-F835B8E401C1}"/>
              </a:ext>
            </a:extLst>
          </p:cNvPr>
          <p:cNvSpPr txBox="1"/>
          <p:nvPr/>
        </p:nvSpPr>
        <p:spPr>
          <a:xfrm>
            <a:off x="2362261" y="1099144"/>
            <a:ext cx="1538964"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LANZA (DORY)</a:t>
            </a:r>
          </a:p>
        </p:txBody>
      </p:sp>
      <p:sp>
        <p:nvSpPr>
          <p:cNvPr id="18" name="CuadroTexto 17">
            <a:extLst>
              <a:ext uri="{FF2B5EF4-FFF2-40B4-BE49-F238E27FC236}">
                <a16:creationId xmlns:a16="http://schemas.microsoft.com/office/drawing/2014/main" id="{86BAD778-753E-4EAF-88C5-239F9E68F40F}"/>
              </a:ext>
            </a:extLst>
          </p:cNvPr>
          <p:cNvSpPr txBox="1"/>
          <p:nvPr/>
        </p:nvSpPr>
        <p:spPr>
          <a:xfrm>
            <a:off x="2823695" y="4540627"/>
            <a:ext cx="2226330" cy="461665"/>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ESPADA </a:t>
            </a:r>
          </a:p>
          <a:p>
            <a:r>
              <a:rPr lang="es-ES" sz="1200" b="1" dirty="0">
                <a:latin typeface="Times New Roman" panose="02020603050405020304" pitchFamily="18" charset="0"/>
                <a:cs typeface="Times New Roman" panose="02020603050405020304" pitchFamily="18" charset="0"/>
              </a:rPr>
              <a:t>(XIFOS)</a:t>
            </a:r>
          </a:p>
        </p:txBody>
      </p:sp>
      <p:sp>
        <p:nvSpPr>
          <p:cNvPr id="19" name="Flecha: a la derecha 18">
            <a:extLst>
              <a:ext uri="{FF2B5EF4-FFF2-40B4-BE49-F238E27FC236}">
                <a16:creationId xmlns:a16="http://schemas.microsoft.com/office/drawing/2014/main" id="{AE81440D-1FDC-4BEC-9474-C23448D8231B}"/>
              </a:ext>
            </a:extLst>
          </p:cNvPr>
          <p:cNvSpPr/>
          <p:nvPr/>
        </p:nvSpPr>
        <p:spPr>
          <a:xfrm>
            <a:off x="6990221" y="2009188"/>
            <a:ext cx="526347" cy="419766"/>
          </a:xfrm>
          <a:prstGeom prst="rightArrow">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573A16D6-4B77-4530-B09C-A8200440F048}"/>
              </a:ext>
            </a:extLst>
          </p:cNvPr>
          <p:cNvSpPr txBox="1"/>
          <p:nvPr/>
        </p:nvSpPr>
        <p:spPr>
          <a:xfrm>
            <a:off x="7516568" y="1991850"/>
            <a:ext cx="1534919"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TAXIARCAS</a:t>
            </a:r>
          </a:p>
          <a:p>
            <a:pPr algn="ctr"/>
            <a:r>
              <a:rPr lang="es-ES" sz="1200" b="1" dirty="0">
                <a:latin typeface="Times New Roman" panose="02020603050405020304" pitchFamily="18" charset="0"/>
                <a:cs typeface="Times New Roman" panose="02020603050405020304" pitchFamily="18" charset="0"/>
              </a:rPr>
              <a:t>LOCAGÓS</a:t>
            </a:r>
          </a:p>
        </p:txBody>
      </p:sp>
      <p:sp>
        <p:nvSpPr>
          <p:cNvPr id="21" name="Elipse 20">
            <a:extLst>
              <a:ext uri="{FF2B5EF4-FFF2-40B4-BE49-F238E27FC236}">
                <a16:creationId xmlns:a16="http://schemas.microsoft.com/office/drawing/2014/main" id="{0A270682-776C-4C6C-A26D-862457566380}"/>
              </a:ext>
            </a:extLst>
          </p:cNvPr>
          <p:cNvSpPr/>
          <p:nvPr/>
        </p:nvSpPr>
        <p:spPr>
          <a:xfrm>
            <a:off x="7653721" y="1878354"/>
            <a:ext cx="1271720" cy="6463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3" name="Conector recto de flecha 22">
            <a:extLst>
              <a:ext uri="{FF2B5EF4-FFF2-40B4-BE49-F238E27FC236}">
                <a16:creationId xmlns:a16="http://schemas.microsoft.com/office/drawing/2014/main" id="{132B1F89-975F-4FC8-8D01-568AC1FEE5D9}"/>
              </a:ext>
            </a:extLst>
          </p:cNvPr>
          <p:cNvCxnSpPr/>
          <p:nvPr/>
        </p:nvCxnSpPr>
        <p:spPr>
          <a:xfrm flipV="1">
            <a:off x="4176019" y="1436884"/>
            <a:ext cx="654000" cy="55496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243EA4A2-BA8C-4D07-915D-273E022181D4}"/>
              </a:ext>
            </a:extLst>
          </p:cNvPr>
          <p:cNvCxnSpPr>
            <a:cxnSpLocks/>
          </p:cNvCxnSpPr>
          <p:nvPr/>
        </p:nvCxnSpPr>
        <p:spPr>
          <a:xfrm flipH="1">
            <a:off x="3205864" y="4262911"/>
            <a:ext cx="278969" cy="27771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F37666CE-7428-4756-BF94-8E8EAFE35AC5}"/>
              </a:ext>
            </a:extLst>
          </p:cNvPr>
          <p:cNvCxnSpPr>
            <a:cxnSpLocks/>
          </p:cNvCxnSpPr>
          <p:nvPr/>
        </p:nvCxnSpPr>
        <p:spPr>
          <a:xfrm flipV="1">
            <a:off x="5170282" y="2934622"/>
            <a:ext cx="823336" cy="115016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05A470C2-8438-467B-8502-4645B38BF168}"/>
              </a:ext>
            </a:extLst>
          </p:cNvPr>
          <p:cNvCxnSpPr>
            <a:cxnSpLocks/>
          </p:cNvCxnSpPr>
          <p:nvPr/>
        </p:nvCxnSpPr>
        <p:spPr>
          <a:xfrm>
            <a:off x="4480577" y="4585432"/>
            <a:ext cx="820986" cy="3640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C5C83F20-F43C-4308-AABF-3652D872B27A}"/>
              </a:ext>
            </a:extLst>
          </p:cNvPr>
          <p:cNvCxnSpPr>
            <a:cxnSpLocks/>
            <a:endCxn id="10" idx="1"/>
          </p:cNvCxnSpPr>
          <p:nvPr/>
        </p:nvCxnSpPr>
        <p:spPr>
          <a:xfrm>
            <a:off x="3738106" y="5244581"/>
            <a:ext cx="1193119" cy="29456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id="{9DF8AE84-156C-4AF5-B0F5-D245B2B1F0F1}"/>
              </a:ext>
            </a:extLst>
          </p:cNvPr>
          <p:cNvCxnSpPr>
            <a:cxnSpLocks/>
          </p:cNvCxnSpPr>
          <p:nvPr/>
        </p:nvCxnSpPr>
        <p:spPr>
          <a:xfrm flipH="1" flipV="1">
            <a:off x="3205864" y="2521325"/>
            <a:ext cx="730996" cy="85744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9E830AA4-81DC-45AD-9DDA-300C5DE4C730}"/>
              </a:ext>
            </a:extLst>
          </p:cNvPr>
          <p:cNvCxnSpPr>
            <a:cxnSpLocks/>
          </p:cNvCxnSpPr>
          <p:nvPr/>
        </p:nvCxnSpPr>
        <p:spPr>
          <a:xfrm>
            <a:off x="4638191" y="6030741"/>
            <a:ext cx="293034" cy="302633"/>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099A0E43-7F59-4B67-81C5-8EF692292865}"/>
              </a:ext>
            </a:extLst>
          </p:cNvPr>
          <p:cNvCxnSpPr>
            <a:cxnSpLocks/>
          </p:cNvCxnSpPr>
          <p:nvPr/>
        </p:nvCxnSpPr>
        <p:spPr>
          <a:xfrm flipV="1">
            <a:off x="4140593" y="2017052"/>
            <a:ext cx="1046019" cy="46407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7026A722-9DF4-4C24-AC73-F8DA83B58A62}"/>
              </a:ext>
            </a:extLst>
          </p:cNvPr>
          <p:cNvCxnSpPr>
            <a:cxnSpLocks/>
            <a:endCxn id="17" idx="1"/>
          </p:cNvCxnSpPr>
          <p:nvPr/>
        </p:nvCxnSpPr>
        <p:spPr>
          <a:xfrm>
            <a:off x="1868989" y="1141220"/>
            <a:ext cx="493272" cy="9642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AAC0D14A-B9CC-4B8F-AC2A-9EA15FC9140F}"/>
              </a:ext>
            </a:extLst>
          </p:cNvPr>
          <p:cNvCxnSpPr>
            <a:cxnSpLocks/>
          </p:cNvCxnSpPr>
          <p:nvPr/>
        </p:nvCxnSpPr>
        <p:spPr>
          <a:xfrm flipV="1">
            <a:off x="741656" y="2111829"/>
            <a:ext cx="0" cy="159465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79FDB972-D3BD-4699-83DC-76A455E8BCD0}"/>
              </a:ext>
            </a:extLst>
          </p:cNvPr>
          <p:cNvCxnSpPr>
            <a:cxnSpLocks/>
          </p:cNvCxnSpPr>
          <p:nvPr/>
        </p:nvCxnSpPr>
        <p:spPr>
          <a:xfrm flipH="1">
            <a:off x="698318" y="4777912"/>
            <a:ext cx="340609" cy="46666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39D4DFE0-D232-43DF-A1BB-BF683E9CF01B}"/>
              </a:ext>
            </a:extLst>
          </p:cNvPr>
          <p:cNvSpPr txBox="1"/>
          <p:nvPr/>
        </p:nvSpPr>
        <p:spPr>
          <a:xfrm>
            <a:off x="10979915" y="2891754"/>
            <a:ext cx="1271720"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IFÍCRATES</a:t>
            </a:r>
          </a:p>
        </p:txBody>
      </p:sp>
      <p:sp>
        <p:nvSpPr>
          <p:cNvPr id="49" name="CuadroTexto 48">
            <a:extLst>
              <a:ext uri="{FF2B5EF4-FFF2-40B4-BE49-F238E27FC236}">
                <a16:creationId xmlns:a16="http://schemas.microsoft.com/office/drawing/2014/main" id="{C0A621A6-6F27-4E33-910D-238585D66E69}"/>
              </a:ext>
            </a:extLst>
          </p:cNvPr>
          <p:cNvSpPr txBox="1"/>
          <p:nvPr/>
        </p:nvSpPr>
        <p:spPr>
          <a:xfrm>
            <a:off x="8394295" y="5412041"/>
            <a:ext cx="1043995" cy="276999"/>
          </a:xfrm>
          <a:prstGeom prst="rect">
            <a:avLst/>
          </a:prstGeom>
          <a:noFill/>
          <a:ln>
            <a:solidFill>
              <a:srgbClr val="CC9900"/>
            </a:solidFill>
          </a:ln>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PELTASTAS</a:t>
            </a:r>
          </a:p>
        </p:txBody>
      </p:sp>
      <p:sp>
        <p:nvSpPr>
          <p:cNvPr id="50" name="CuadroTexto 49">
            <a:extLst>
              <a:ext uri="{FF2B5EF4-FFF2-40B4-BE49-F238E27FC236}">
                <a16:creationId xmlns:a16="http://schemas.microsoft.com/office/drawing/2014/main" id="{221B5544-1C03-436C-B3B9-E65873B5635C}"/>
              </a:ext>
            </a:extLst>
          </p:cNvPr>
          <p:cNvSpPr txBox="1"/>
          <p:nvPr/>
        </p:nvSpPr>
        <p:spPr>
          <a:xfrm>
            <a:off x="11122755" y="5412041"/>
            <a:ext cx="1024893" cy="646331"/>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ESCUDO PELTA DE MIMBRE</a:t>
            </a:r>
          </a:p>
        </p:txBody>
      </p:sp>
      <p:sp>
        <p:nvSpPr>
          <p:cNvPr id="51" name="CuadroTexto 50">
            <a:extLst>
              <a:ext uri="{FF2B5EF4-FFF2-40B4-BE49-F238E27FC236}">
                <a16:creationId xmlns:a16="http://schemas.microsoft.com/office/drawing/2014/main" id="{36DF5EC1-158E-49CC-B632-C5000EDF90C3}"/>
              </a:ext>
            </a:extLst>
          </p:cNvPr>
          <p:cNvSpPr txBox="1"/>
          <p:nvPr/>
        </p:nvSpPr>
        <p:spPr>
          <a:xfrm>
            <a:off x="8384254" y="3525055"/>
            <a:ext cx="1249175"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TÚNICA DE LINO</a:t>
            </a:r>
          </a:p>
        </p:txBody>
      </p:sp>
      <p:sp>
        <p:nvSpPr>
          <p:cNvPr id="53" name="CuadroTexto 52">
            <a:extLst>
              <a:ext uri="{FF2B5EF4-FFF2-40B4-BE49-F238E27FC236}">
                <a16:creationId xmlns:a16="http://schemas.microsoft.com/office/drawing/2014/main" id="{468FDCE5-C5E0-4FCA-952F-A746BDADFEBC}"/>
              </a:ext>
            </a:extLst>
          </p:cNvPr>
          <p:cNvSpPr txBox="1"/>
          <p:nvPr/>
        </p:nvSpPr>
        <p:spPr>
          <a:xfrm>
            <a:off x="6144937" y="5801304"/>
            <a:ext cx="1120833"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SFENDONÉ</a:t>
            </a:r>
          </a:p>
        </p:txBody>
      </p:sp>
      <p:cxnSp>
        <p:nvCxnSpPr>
          <p:cNvPr id="55" name="Conector recto de flecha 54">
            <a:extLst>
              <a:ext uri="{FF2B5EF4-FFF2-40B4-BE49-F238E27FC236}">
                <a16:creationId xmlns:a16="http://schemas.microsoft.com/office/drawing/2014/main" id="{C2F81956-B8F8-4D77-9B87-9964A17A8CC8}"/>
              </a:ext>
            </a:extLst>
          </p:cNvPr>
          <p:cNvCxnSpPr/>
          <p:nvPr/>
        </p:nvCxnSpPr>
        <p:spPr>
          <a:xfrm flipH="1" flipV="1">
            <a:off x="9220200" y="3986720"/>
            <a:ext cx="772886" cy="784739"/>
          </a:xfrm>
          <a:prstGeom prst="straightConnector1">
            <a:avLst/>
          </a:prstGeom>
          <a:ln w="19050">
            <a:solidFill>
              <a:srgbClr val="CC99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a:extLst>
              <a:ext uri="{FF2B5EF4-FFF2-40B4-BE49-F238E27FC236}">
                <a16:creationId xmlns:a16="http://schemas.microsoft.com/office/drawing/2014/main" id="{3112F25A-5D00-4AC6-803A-4B67AEAB9BA5}"/>
              </a:ext>
            </a:extLst>
          </p:cNvPr>
          <p:cNvCxnSpPr>
            <a:cxnSpLocks/>
            <a:endCxn id="53" idx="0"/>
          </p:cNvCxnSpPr>
          <p:nvPr/>
        </p:nvCxnSpPr>
        <p:spPr>
          <a:xfrm flipH="1">
            <a:off x="6705354" y="5325367"/>
            <a:ext cx="238940" cy="475937"/>
          </a:xfrm>
          <a:prstGeom prst="straightConnector1">
            <a:avLst/>
          </a:prstGeom>
          <a:ln w="19050">
            <a:solidFill>
              <a:srgbClr val="CC99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920B9E45-41C5-4696-9EC5-045953A6ECC4}"/>
              </a:ext>
            </a:extLst>
          </p:cNvPr>
          <p:cNvCxnSpPr>
            <a:cxnSpLocks/>
          </p:cNvCxnSpPr>
          <p:nvPr/>
        </p:nvCxnSpPr>
        <p:spPr>
          <a:xfrm>
            <a:off x="11289973" y="4731261"/>
            <a:ext cx="325802" cy="660602"/>
          </a:xfrm>
          <a:prstGeom prst="straightConnector1">
            <a:avLst/>
          </a:prstGeom>
          <a:ln w="19050">
            <a:solidFill>
              <a:srgbClr val="CC99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0">
            <p14:nvContentPartPr>
              <p14:cNvPr id="76" name="Entrada de lápiz 75">
                <a:extLst>
                  <a:ext uri="{FF2B5EF4-FFF2-40B4-BE49-F238E27FC236}">
                    <a16:creationId xmlns:a16="http://schemas.microsoft.com/office/drawing/2014/main" id="{BE5F5273-FC23-4F1E-BBED-D384640A7002}"/>
                  </a:ext>
                </a:extLst>
              </p14:cNvPr>
              <p14:cNvContentPartPr/>
              <p14:nvPr/>
            </p14:nvContentPartPr>
            <p14:xfrm>
              <a:off x="9015977" y="1626669"/>
              <a:ext cx="1567568" cy="1595000"/>
            </p14:xfrm>
          </p:contentPart>
        </mc:Choice>
        <mc:Fallback xmlns="">
          <p:pic>
            <p:nvPicPr>
              <p:cNvPr id="76" name="Entrada de lápiz 75">
                <a:extLst>
                  <a:ext uri="{FF2B5EF4-FFF2-40B4-BE49-F238E27FC236}">
                    <a16:creationId xmlns:a16="http://schemas.microsoft.com/office/drawing/2014/main" id="{BE5F5273-FC23-4F1E-BBED-D384640A7002}"/>
                  </a:ext>
                </a:extLst>
              </p:cNvPr>
              <p:cNvPicPr/>
              <p:nvPr/>
            </p:nvPicPr>
            <p:blipFill>
              <a:blip r:embed="rId11"/>
              <a:stretch>
                <a:fillRect/>
              </a:stretch>
            </p:blipFill>
            <p:spPr>
              <a:xfrm>
                <a:off x="9007336" y="1618030"/>
                <a:ext cx="1585209" cy="161263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8" name="Entrada de lápiz 77">
                <a:extLst>
                  <a:ext uri="{FF2B5EF4-FFF2-40B4-BE49-F238E27FC236}">
                    <a16:creationId xmlns:a16="http://schemas.microsoft.com/office/drawing/2014/main" id="{B1E2D9D9-8162-4BE9-AEEE-787AE12C3087}"/>
                  </a:ext>
                </a:extLst>
              </p14:cNvPr>
              <p14:cNvContentPartPr/>
              <p14:nvPr/>
            </p14:nvContentPartPr>
            <p14:xfrm>
              <a:off x="8902817" y="3086520"/>
              <a:ext cx="110880" cy="135720"/>
            </p14:xfrm>
          </p:contentPart>
        </mc:Choice>
        <mc:Fallback xmlns="">
          <p:pic>
            <p:nvPicPr>
              <p:cNvPr id="78" name="Entrada de lápiz 77">
                <a:extLst>
                  <a:ext uri="{FF2B5EF4-FFF2-40B4-BE49-F238E27FC236}">
                    <a16:creationId xmlns:a16="http://schemas.microsoft.com/office/drawing/2014/main" id="{B1E2D9D9-8162-4BE9-AEEE-787AE12C3087}"/>
                  </a:ext>
                </a:extLst>
              </p:cNvPr>
              <p:cNvPicPr/>
              <p:nvPr/>
            </p:nvPicPr>
            <p:blipFill>
              <a:blip r:embed="rId13"/>
              <a:stretch>
                <a:fillRect/>
              </a:stretch>
            </p:blipFill>
            <p:spPr>
              <a:xfrm>
                <a:off x="8893817" y="3077880"/>
                <a:ext cx="12852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0" name="Entrada de lápiz 79">
                <a:extLst>
                  <a:ext uri="{FF2B5EF4-FFF2-40B4-BE49-F238E27FC236}">
                    <a16:creationId xmlns:a16="http://schemas.microsoft.com/office/drawing/2014/main" id="{57B71FFA-0587-4B9F-91F9-F2830D43573B}"/>
                  </a:ext>
                </a:extLst>
              </p14:cNvPr>
              <p14:cNvContentPartPr/>
              <p14:nvPr/>
            </p14:nvContentPartPr>
            <p14:xfrm>
              <a:off x="9013337" y="3090120"/>
              <a:ext cx="104400" cy="110520"/>
            </p14:xfrm>
          </p:contentPart>
        </mc:Choice>
        <mc:Fallback xmlns="">
          <p:pic>
            <p:nvPicPr>
              <p:cNvPr id="80" name="Entrada de lápiz 79">
                <a:extLst>
                  <a:ext uri="{FF2B5EF4-FFF2-40B4-BE49-F238E27FC236}">
                    <a16:creationId xmlns:a16="http://schemas.microsoft.com/office/drawing/2014/main" id="{57B71FFA-0587-4B9F-91F9-F2830D43573B}"/>
                  </a:ext>
                </a:extLst>
              </p:cNvPr>
              <p:cNvPicPr/>
              <p:nvPr/>
            </p:nvPicPr>
            <p:blipFill>
              <a:blip r:embed="rId15"/>
              <a:stretch>
                <a:fillRect/>
              </a:stretch>
            </p:blipFill>
            <p:spPr>
              <a:xfrm>
                <a:off x="9004697" y="3081480"/>
                <a:ext cx="122040" cy="128160"/>
              </a:xfrm>
              <a:prstGeom prst="rect">
                <a:avLst/>
              </a:prstGeom>
            </p:spPr>
          </p:pic>
        </mc:Fallback>
      </mc:AlternateContent>
    </p:spTree>
    <p:extLst>
      <p:ext uri="{BB962C8B-B14F-4D97-AF65-F5344CB8AC3E}">
        <p14:creationId xmlns:p14="http://schemas.microsoft.com/office/powerpoint/2010/main" val="1869484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301561" y="202018"/>
            <a:ext cx="10515600" cy="712381"/>
          </a:xfrm>
        </p:spPr>
        <p:txBody>
          <a:bodyPr>
            <a:normAutofit/>
          </a:bodyPr>
          <a:lstStyle/>
          <a:p>
            <a:r>
              <a:rPr lang="es-ES" sz="4000" b="1" dirty="0">
                <a:solidFill>
                  <a:srgbClr val="CC9900"/>
                </a:solidFill>
                <a:latin typeface="Times New Roman" panose="02020603050405020304" pitchFamily="18" charset="0"/>
                <a:cs typeface="Times New Roman" panose="02020603050405020304" pitchFamily="18" charset="0"/>
              </a:rPr>
              <a:t>EJÉRCITO:</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4193077" y="202018"/>
            <a:ext cx="6790356" cy="1323439"/>
          </a:xfrm>
          <a:prstGeom prst="rect">
            <a:avLst/>
          </a:prstGeom>
          <a:noFill/>
        </p:spPr>
        <p:txBody>
          <a:bodyPr wrap="square" rtlCol="0">
            <a:spAutoFit/>
          </a:bodyPr>
          <a:lstStyle/>
          <a:p>
            <a:pPr algn="ctr"/>
            <a:r>
              <a:rPr lang="es-ES" sz="4000" b="1" dirty="0">
                <a:solidFill>
                  <a:schemeClr val="accent2">
                    <a:lumMod val="75000"/>
                  </a:schemeClr>
                </a:solidFill>
                <a:latin typeface="Times New Roman" panose="02020603050405020304" pitchFamily="18" charset="0"/>
                <a:cs typeface="Times New Roman" panose="02020603050405020304" pitchFamily="18" charset="0"/>
              </a:rPr>
              <a:t>LAS TROPAS TERRESTRES DE ATENAS</a:t>
            </a:r>
          </a:p>
        </p:txBody>
      </p:sp>
      <p:pic>
        <p:nvPicPr>
          <p:cNvPr id="5" name="Imagen 4" descr="Un dibujo de una persona con un caballo&#10;&#10;Descripción generada automáticamente">
            <a:extLst>
              <a:ext uri="{FF2B5EF4-FFF2-40B4-BE49-F238E27FC236}">
                <a16:creationId xmlns:a16="http://schemas.microsoft.com/office/drawing/2014/main" id="{61FE4C25-0D1D-4195-89DD-3086CE8A7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252" y="3468916"/>
            <a:ext cx="2836239" cy="2558781"/>
          </a:xfrm>
          <a:prstGeom prst="rect">
            <a:avLst/>
          </a:prstGeom>
          <a:ln>
            <a:noFill/>
          </a:ln>
          <a:effectLst>
            <a:outerShdw blurRad="292100" dist="139700" dir="2700000" algn="tl" rotWithShape="0">
              <a:srgbClr val="333333">
                <a:alpha val="65000"/>
              </a:srgbClr>
            </a:outerShdw>
          </a:effectLst>
        </p:spPr>
      </p:pic>
      <p:pic>
        <p:nvPicPr>
          <p:cNvPr id="7" name="Imagen 6" descr="Imagen que contiene tabla, computer, cama&#10;&#10;Descripción generada automáticamente">
            <a:extLst>
              <a:ext uri="{FF2B5EF4-FFF2-40B4-BE49-F238E27FC236}">
                <a16:creationId xmlns:a16="http://schemas.microsoft.com/office/drawing/2014/main" id="{B3246E3B-6E16-4587-9C88-67B942D47512}"/>
              </a:ext>
            </a:extLst>
          </p:cNvPr>
          <p:cNvPicPr>
            <a:picLocks noChangeAspect="1"/>
          </p:cNvPicPr>
          <p:nvPr/>
        </p:nvPicPr>
        <p:blipFill rotWithShape="1">
          <a:blip r:embed="rId3">
            <a:extLst>
              <a:ext uri="{28A0092B-C50C-407E-A947-70E740481C1C}">
                <a14:useLocalDpi xmlns:a14="http://schemas.microsoft.com/office/drawing/2010/main" val="0"/>
              </a:ext>
            </a:extLst>
          </a:blip>
          <a:srcRect t="-4795" b="4795"/>
          <a:stretch/>
        </p:blipFill>
        <p:spPr>
          <a:xfrm>
            <a:off x="2398069" y="1865831"/>
            <a:ext cx="2250131" cy="2724023"/>
          </a:xfrm>
          <a:prstGeom prst="ellipse">
            <a:avLst/>
          </a:prstGeom>
          <a:ln>
            <a:noFill/>
          </a:ln>
          <a:effectLst>
            <a:softEdge rad="112500"/>
          </a:effectLst>
        </p:spPr>
      </p:pic>
      <p:pic>
        <p:nvPicPr>
          <p:cNvPr id="9" name="Imagen 8" descr="Una caricatura de un caballo&#10;&#10;Descripción generada automáticamente con confianza media">
            <a:extLst>
              <a:ext uri="{FF2B5EF4-FFF2-40B4-BE49-F238E27FC236}">
                <a16:creationId xmlns:a16="http://schemas.microsoft.com/office/drawing/2014/main" id="{8572037D-0A85-4553-9B66-D77538424AFA}"/>
              </a:ext>
            </a:extLst>
          </p:cNvPr>
          <p:cNvPicPr>
            <a:picLocks noChangeAspect="1"/>
          </p:cNvPicPr>
          <p:nvPr/>
        </p:nvPicPr>
        <p:blipFill rotWithShape="1">
          <a:blip r:embed="rId4">
            <a:extLst>
              <a:ext uri="{28A0092B-C50C-407E-A947-70E740481C1C}">
                <a14:useLocalDpi xmlns:a14="http://schemas.microsoft.com/office/drawing/2010/main" val="0"/>
              </a:ext>
            </a:extLst>
          </a:blip>
          <a:srcRect t="2092" r="21488" b="8982"/>
          <a:stretch/>
        </p:blipFill>
        <p:spPr>
          <a:xfrm>
            <a:off x="9253470" y="2333829"/>
            <a:ext cx="2960530" cy="4512050"/>
          </a:xfrm>
          <a:prstGeom prst="rect">
            <a:avLst/>
          </a:prstGeom>
          <a:ln>
            <a:noFill/>
          </a:ln>
          <a:effectLst>
            <a:softEdge rad="112500"/>
          </a:effectLst>
        </p:spPr>
      </p:pic>
      <p:pic>
        <p:nvPicPr>
          <p:cNvPr id="10" name="Imagen 9" descr="Un dibujo de la cara de un hombre&#10;&#10;Descripción generada automáticamente con confianza media">
            <a:extLst>
              <a:ext uri="{FF2B5EF4-FFF2-40B4-BE49-F238E27FC236}">
                <a16:creationId xmlns:a16="http://schemas.microsoft.com/office/drawing/2014/main" id="{7DD0EB5B-FD4A-4035-880D-A4A8456474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61" b="97039" l="10000" r="90000">
                        <a14:foregroundMark x1="45000" y1="16447" x2="56765" y2="6250"/>
                        <a14:foregroundMark x1="45882" y1="6250" x2="54706" y2="6250"/>
                        <a14:foregroundMark x1="39118" y1="5592" x2="50000" y2="6250"/>
                        <a14:foregroundMark x1="53529" y1="5263" x2="65588" y2="5921"/>
                        <a14:foregroundMark x1="42353" y1="3947" x2="52941" y2="4934"/>
                        <a14:foregroundMark x1="53235" y1="4934" x2="60294" y2="5592"/>
                        <a14:foregroundMark x1="47647" y1="3618" x2="57353" y2="6908"/>
                        <a14:foregroundMark x1="49706" y1="2961" x2="60588" y2="3289"/>
                        <a14:foregroundMark x1="43529" y1="94737" x2="66765" y2="94408"/>
                        <a14:foregroundMark x1="22059" y1="88487" x2="31765" y2="96053"/>
                        <a14:foregroundMark x1="19118" y1="87829" x2="20588" y2="92763"/>
                        <a14:foregroundMark x1="51176" y1="89803" x2="75588" y2="87829"/>
                        <a14:foregroundMark x1="75294" y1="91776" x2="80882" y2="97039"/>
                      </a14:backgroundRemoval>
                    </a14:imgEffect>
                  </a14:imgLayer>
                </a14:imgProps>
              </a:ext>
              <a:ext uri="{28A0092B-C50C-407E-A947-70E740481C1C}">
                <a14:useLocalDpi xmlns:a14="http://schemas.microsoft.com/office/drawing/2010/main" val="0"/>
              </a:ext>
            </a:extLst>
          </a:blip>
          <a:stretch>
            <a:fillRect/>
          </a:stretch>
        </p:blipFill>
        <p:spPr>
          <a:xfrm>
            <a:off x="6664337" y="2529589"/>
            <a:ext cx="1832011" cy="1638033"/>
          </a:xfrm>
          <a:prstGeom prst="rect">
            <a:avLst/>
          </a:prstGeom>
        </p:spPr>
      </p:pic>
      <p:sp>
        <p:nvSpPr>
          <p:cNvPr id="4" name="CuadroTexto 3">
            <a:extLst>
              <a:ext uri="{FF2B5EF4-FFF2-40B4-BE49-F238E27FC236}">
                <a16:creationId xmlns:a16="http://schemas.microsoft.com/office/drawing/2014/main" id="{E95C2C9D-98C5-4674-9A3D-C16543A45370}"/>
              </a:ext>
            </a:extLst>
          </p:cNvPr>
          <p:cNvSpPr txBox="1"/>
          <p:nvPr/>
        </p:nvSpPr>
        <p:spPr>
          <a:xfrm>
            <a:off x="3045257" y="1519422"/>
            <a:ext cx="1962640" cy="461665"/>
          </a:xfrm>
          <a:prstGeom prst="rect">
            <a:avLst/>
          </a:prstGeom>
          <a:noFill/>
          <a:ln>
            <a:solidFill>
              <a:srgbClr val="C00000"/>
            </a:solidFill>
          </a:ln>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ARQUEROS (TOXOTAI E HIPOTOXOTAI)</a:t>
            </a:r>
          </a:p>
        </p:txBody>
      </p:sp>
      <p:sp>
        <p:nvSpPr>
          <p:cNvPr id="6" name="Flecha: hacia arriba 5">
            <a:extLst>
              <a:ext uri="{FF2B5EF4-FFF2-40B4-BE49-F238E27FC236}">
                <a16:creationId xmlns:a16="http://schemas.microsoft.com/office/drawing/2014/main" id="{A1C7B0A7-05EE-493A-AB07-F72D622ED40A}"/>
              </a:ext>
            </a:extLst>
          </p:cNvPr>
          <p:cNvSpPr/>
          <p:nvPr/>
        </p:nvSpPr>
        <p:spPr>
          <a:xfrm>
            <a:off x="1831689" y="2014238"/>
            <a:ext cx="250399" cy="619029"/>
          </a:xfrm>
          <a:prstGeom prst="upArrow">
            <a:avLst/>
          </a:prstGeom>
          <a:noFill/>
          <a:ln w="190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A7C85AAC-E840-4C45-9856-D85929841383}"/>
              </a:ext>
            </a:extLst>
          </p:cNvPr>
          <p:cNvSpPr txBox="1"/>
          <p:nvPr/>
        </p:nvSpPr>
        <p:spPr>
          <a:xfrm>
            <a:off x="1483199" y="1720800"/>
            <a:ext cx="1110343" cy="307777"/>
          </a:xfrm>
          <a:prstGeom prst="rect">
            <a:avLst/>
          </a:prstGeom>
          <a:noFill/>
        </p:spPr>
        <p:txBody>
          <a:bodyPr wrap="square" rtlCol="0">
            <a:spAutoFit/>
          </a:bodyPr>
          <a:lstStyle/>
          <a:p>
            <a:r>
              <a:rPr lang="es-ES" sz="1400" b="1" dirty="0">
                <a:latin typeface="Times New Roman" panose="02020603050405020304" pitchFamily="18" charset="0"/>
                <a:cs typeface="Times New Roman" panose="02020603050405020304" pitchFamily="18" charset="0"/>
              </a:rPr>
              <a:t>EN EL 490</a:t>
            </a:r>
          </a:p>
        </p:txBody>
      </p:sp>
      <p:grpSp>
        <p:nvGrpSpPr>
          <p:cNvPr id="20" name="Grupo 19">
            <a:extLst>
              <a:ext uri="{FF2B5EF4-FFF2-40B4-BE49-F238E27FC236}">
                <a16:creationId xmlns:a16="http://schemas.microsoft.com/office/drawing/2014/main" id="{31ABD34C-69AF-4E47-BF07-27948DCE68A9}"/>
              </a:ext>
            </a:extLst>
          </p:cNvPr>
          <p:cNvGrpSpPr/>
          <p:nvPr/>
        </p:nvGrpSpPr>
        <p:grpSpPr>
          <a:xfrm rot="7565109">
            <a:off x="1599925" y="2070077"/>
            <a:ext cx="680760" cy="619560"/>
            <a:chOff x="3192857" y="5420760"/>
            <a:chExt cx="680760" cy="619560"/>
          </a:xfrm>
        </p:grpSpPr>
        <mc:AlternateContent xmlns:mc="http://schemas.openxmlformats.org/markup-compatibility/2006" xmlns:p14="http://schemas.microsoft.com/office/powerpoint/2010/main">
          <mc:Choice Requires="p14">
            <p:contentPart p14:bwMode="auto" r:id="rId7">
              <p14:nvContentPartPr>
                <p14:cNvPr id="23" name="Entrada de lápiz 22">
                  <a:extLst>
                    <a:ext uri="{FF2B5EF4-FFF2-40B4-BE49-F238E27FC236}">
                      <a16:creationId xmlns:a16="http://schemas.microsoft.com/office/drawing/2014/main" id="{A7DB3330-9049-43D6-B241-6836A5496699}"/>
                    </a:ext>
                  </a:extLst>
                </p14:cNvPr>
                <p14:cNvContentPartPr/>
                <p14:nvPr/>
              </p14:nvContentPartPr>
              <p14:xfrm>
                <a:off x="3192857" y="5582401"/>
                <a:ext cx="680760" cy="308160"/>
              </p14:xfrm>
            </p:contentPart>
          </mc:Choice>
          <mc:Fallback xmlns="">
            <p:pic>
              <p:nvPicPr>
                <p:cNvPr id="23" name="Entrada de lápiz 22">
                  <a:extLst>
                    <a:ext uri="{FF2B5EF4-FFF2-40B4-BE49-F238E27FC236}">
                      <a16:creationId xmlns:a16="http://schemas.microsoft.com/office/drawing/2014/main" id="{A7DB3330-9049-43D6-B241-6836A5496699}"/>
                    </a:ext>
                  </a:extLst>
                </p:cNvPr>
                <p:cNvPicPr/>
                <p:nvPr/>
              </p:nvPicPr>
              <p:blipFill>
                <a:blip r:embed="rId8"/>
                <a:stretch>
                  <a:fillRect/>
                </a:stretch>
              </p:blipFill>
              <p:spPr>
                <a:xfrm>
                  <a:off x="3183862" y="5573401"/>
                  <a:ext cx="698391"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Entrada de lápiz 21">
                  <a:extLst>
                    <a:ext uri="{FF2B5EF4-FFF2-40B4-BE49-F238E27FC236}">
                      <a16:creationId xmlns:a16="http://schemas.microsoft.com/office/drawing/2014/main" id="{B08D3D5E-516D-4E8E-817F-921B5C289BBA}"/>
                    </a:ext>
                  </a:extLst>
                </p14:cNvPr>
                <p14:cNvContentPartPr/>
                <p14:nvPr/>
              </p14:nvContentPartPr>
              <p14:xfrm>
                <a:off x="3504617" y="5420760"/>
                <a:ext cx="61920" cy="619560"/>
              </p14:xfrm>
            </p:contentPart>
          </mc:Choice>
          <mc:Fallback xmlns="">
            <p:pic>
              <p:nvPicPr>
                <p:cNvPr id="21" name="Entrada de lápiz 20">
                  <a:extLst>
                    <a:ext uri="{FF2B5EF4-FFF2-40B4-BE49-F238E27FC236}">
                      <a16:creationId xmlns:a16="http://schemas.microsoft.com/office/drawing/2014/main" id="{550E171A-DCFE-4216-9D48-106EDB47D25D}"/>
                    </a:ext>
                  </a:extLst>
                </p:cNvPr>
                <p:cNvPicPr/>
                <p:nvPr/>
              </p:nvPicPr>
              <p:blipFill>
                <a:blip r:embed="rId16"/>
                <a:stretch>
                  <a:fillRect/>
                </a:stretch>
              </p:blipFill>
              <p:spPr>
                <a:xfrm>
                  <a:off x="3495977" y="5412120"/>
                  <a:ext cx="79560" cy="637200"/>
                </a:xfrm>
                <a:prstGeom prst="rect">
                  <a:avLst/>
                </a:prstGeom>
              </p:spPr>
            </p:pic>
          </mc:Fallback>
        </mc:AlternateContent>
      </p:grpSp>
      <p:sp>
        <p:nvSpPr>
          <p:cNvPr id="24" name="CuadroTexto 23">
            <a:extLst>
              <a:ext uri="{FF2B5EF4-FFF2-40B4-BE49-F238E27FC236}">
                <a16:creationId xmlns:a16="http://schemas.microsoft.com/office/drawing/2014/main" id="{E22F9BC1-C78D-4AC0-AC20-B8C7B66F2927}"/>
              </a:ext>
            </a:extLst>
          </p:cNvPr>
          <p:cNvSpPr txBox="1"/>
          <p:nvPr/>
        </p:nvSpPr>
        <p:spPr>
          <a:xfrm>
            <a:off x="1556177" y="6163539"/>
            <a:ext cx="1916844" cy="492443"/>
          </a:xfrm>
          <a:prstGeom prst="rect">
            <a:avLst/>
          </a:prstGeom>
          <a:noFill/>
        </p:spPr>
        <p:txBody>
          <a:bodyPr wrap="square" rtlCol="0">
            <a:spAutoFit/>
          </a:bodyPr>
          <a:lstStyle/>
          <a:p>
            <a:pPr algn="ctr"/>
            <a:r>
              <a:rPr lang="es-ES" sz="1300" b="1" dirty="0">
                <a:latin typeface="Times New Roman" panose="02020603050405020304" pitchFamily="18" charset="0"/>
                <a:cs typeface="Times New Roman" panose="02020603050405020304" pitchFamily="18" charset="0"/>
              </a:rPr>
              <a:t>LOS PROLETARIOS (TETES)</a:t>
            </a:r>
          </a:p>
        </p:txBody>
      </p:sp>
      <p:cxnSp>
        <p:nvCxnSpPr>
          <p:cNvPr id="26" name="Conector recto de flecha 25">
            <a:extLst>
              <a:ext uri="{FF2B5EF4-FFF2-40B4-BE49-F238E27FC236}">
                <a16:creationId xmlns:a16="http://schemas.microsoft.com/office/drawing/2014/main" id="{8A6187FB-24AE-49B4-8C4D-683A1B57ED5F}"/>
              </a:ext>
            </a:extLst>
          </p:cNvPr>
          <p:cNvCxnSpPr/>
          <p:nvPr/>
        </p:nvCxnSpPr>
        <p:spPr>
          <a:xfrm>
            <a:off x="3069771" y="6520543"/>
            <a:ext cx="751115"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44C598D9-A554-4C8E-B157-E78DDA153E79}"/>
              </a:ext>
            </a:extLst>
          </p:cNvPr>
          <p:cNvSpPr txBox="1"/>
          <p:nvPr/>
        </p:nvSpPr>
        <p:spPr>
          <a:xfrm>
            <a:off x="3820886" y="5659461"/>
            <a:ext cx="3657600" cy="1107996"/>
          </a:xfrm>
          <a:prstGeom prst="rect">
            <a:avLst/>
          </a:prstGeom>
          <a:noFill/>
        </p:spPr>
        <p:txBody>
          <a:bodyPr wrap="square" rtlCol="0">
            <a:spAutoFit/>
          </a:bodyPr>
          <a:lstStyle/>
          <a:p>
            <a:r>
              <a:rPr lang="es-ES" sz="1100" b="0" i="0" u="none" strike="noStrike" baseline="0" dirty="0">
                <a:solidFill>
                  <a:srgbClr val="000000"/>
                </a:solidFill>
                <a:latin typeface="Times New Roman" panose="02020603050405020304" pitchFamily="18" charset="0"/>
              </a:rPr>
              <a:t>Llevan los brazos y piernas desnudos, el torso y la parte superior de los muslos cubiertos con una casaca ajustada (…) a veces llevan los pies protegidos por botines; la cabeza cubierta por un casco ligero (…) los arqueros no tienen armas defensivas; llevan el carcaj a la espalda. (A. </a:t>
            </a:r>
            <a:r>
              <a:rPr lang="es-ES" sz="1100" b="0" i="0" u="none" strike="noStrike" baseline="0" dirty="0" err="1">
                <a:solidFill>
                  <a:srgbClr val="000000"/>
                </a:solidFill>
                <a:latin typeface="Times New Roman" panose="02020603050405020304" pitchFamily="18" charset="0"/>
              </a:rPr>
              <a:t>Plassart</a:t>
            </a:r>
            <a:r>
              <a:rPr lang="es-ES" sz="1100" b="0" i="0" u="none" strike="noStrike" baseline="0" dirty="0">
                <a:solidFill>
                  <a:srgbClr val="000000"/>
                </a:solidFill>
                <a:latin typeface="Times New Roman" panose="02020603050405020304" pitchFamily="18" charset="0"/>
              </a:rPr>
              <a:t>, “Les </a:t>
            </a:r>
            <a:r>
              <a:rPr lang="es-ES" sz="1100" b="0" i="0" u="none" strike="noStrike" baseline="0" dirty="0" err="1">
                <a:solidFill>
                  <a:srgbClr val="000000"/>
                </a:solidFill>
                <a:latin typeface="Times New Roman" panose="02020603050405020304" pitchFamily="18" charset="0"/>
              </a:rPr>
              <a:t>arches</a:t>
            </a:r>
            <a:r>
              <a:rPr lang="es-ES" sz="1100" b="0" i="0" u="none" strike="noStrike" baseline="0" dirty="0">
                <a:solidFill>
                  <a:srgbClr val="000000"/>
                </a:solidFill>
                <a:latin typeface="Times New Roman" panose="02020603050405020304" pitchFamily="18" charset="0"/>
              </a:rPr>
              <a:t> </a:t>
            </a:r>
            <a:r>
              <a:rPr lang="es-ES" sz="1100" b="0" i="0" u="none" strike="noStrike" baseline="0" dirty="0" err="1">
                <a:solidFill>
                  <a:srgbClr val="000000"/>
                </a:solidFill>
                <a:latin typeface="Times New Roman" panose="02020603050405020304" pitchFamily="18" charset="0"/>
              </a:rPr>
              <a:t>d´Athènes</a:t>
            </a:r>
            <a:r>
              <a:rPr lang="es-ES" sz="1100" b="0" i="0" u="none" strike="noStrike" baseline="0" dirty="0">
                <a:solidFill>
                  <a:srgbClr val="000000"/>
                </a:solidFill>
                <a:latin typeface="Times New Roman" panose="02020603050405020304" pitchFamily="18" charset="0"/>
              </a:rPr>
              <a:t>” Rev. des Et. gr., 26, 1913, p.202.) </a:t>
            </a:r>
            <a:endParaRPr lang="es-ES" sz="1100" dirty="0"/>
          </a:p>
        </p:txBody>
      </p:sp>
      <p:sp>
        <p:nvSpPr>
          <p:cNvPr id="28" name="CuadroTexto 27">
            <a:extLst>
              <a:ext uri="{FF2B5EF4-FFF2-40B4-BE49-F238E27FC236}">
                <a16:creationId xmlns:a16="http://schemas.microsoft.com/office/drawing/2014/main" id="{1F30C8FE-67C3-4704-B3B4-0CCC0699FFF3}"/>
              </a:ext>
            </a:extLst>
          </p:cNvPr>
          <p:cNvSpPr txBox="1"/>
          <p:nvPr/>
        </p:nvSpPr>
        <p:spPr>
          <a:xfrm>
            <a:off x="9927799" y="6409760"/>
            <a:ext cx="1256995"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HIPARCO</a:t>
            </a:r>
          </a:p>
        </p:txBody>
      </p:sp>
      <p:sp>
        <p:nvSpPr>
          <p:cNvPr id="29" name="CuadroTexto 28">
            <a:extLst>
              <a:ext uri="{FF2B5EF4-FFF2-40B4-BE49-F238E27FC236}">
                <a16:creationId xmlns:a16="http://schemas.microsoft.com/office/drawing/2014/main" id="{1ACB65D7-487E-46D5-B5D9-175D637A959A}"/>
              </a:ext>
            </a:extLst>
          </p:cNvPr>
          <p:cNvSpPr txBox="1"/>
          <p:nvPr/>
        </p:nvSpPr>
        <p:spPr>
          <a:xfrm>
            <a:off x="3523135" y="4708610"/>
            <a:ext cx="2250130" cy="400110"/>
          </a:xfrm>
          <a:prstGeom prst="rect">
            <a:avLst/>
          </a:prstGeom>
          <a:noFill/>
        </p:spPr>
        <p:txBody>
          <a:bodyPr wrap="square" rtlCol="0">
            <a:spAutoFit/>
          </a:bodyPr>
          <a:lstStyle/>
          <a:p>
            <a:pPr algn="ctr"/>
            <a:r>
              <a:rPr lang="es-ES" sz="1000" b="1" dirty="0">
                <a:latin typeface="Times New Roman" panose="02020603050405020304" pitchFamily="18" charset="0"/>
                <a:cs typeface="Times New Roman" panose="02020603050405020304" pitchFamily="18" charset="0"/>
              </a:rPr>
              <a:t>PANTALONES HASTA LOS TOBILLOS (ANAXIRIDES)</a:t>
            </a:r>
          </a:p>
        </p:txBody>
      </p:sp>
      <p:sp>
        <p:nvSpPr>
          <p:cNvPr id="30" name="CuadroTexto 29">
            <a:extLst>
              <a:ext uri="{FF2B5EF4-FFF2-40B4-BE49-F238E27FC236}">
                <a16:creationId xmlns:a16="http://schemas.microsoft.com/office/drawing/2014/main" id="{CC2C91F1-0912-4A1F-A428-CABBBF4CA7BB}"/>
              </a:ext>
            </a:extLst>
          </p:cNvPr>
          <p:cNvSpPr txBox="1"/>
          <p:nvPr/>
        </p:nvSpPr>
        <p:spPr>
          <a:xfrm>
            <a:off x="4782068" y="3316537"/>
            <a:ext cx="642257"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ARCO</a:t>
            </a:r>
          </a:p>
        </p:txBody>
      </p:sp>
      <p:sp>
        <p:nvSpPr>
          <p:cNvPr id="31" name="CuadroTexto 30">
            <a:extLst>
              <a:ext uri="{FF2B5EF4-FFF2-40B4-BE49-F238E27FC236}">
                <a16:creationId xmlns:a16="http://schemas.microsoft.com/office/drawing/2014/main" id="{A7696F74-8519-4BBA-A216-6CB9CD09AAEF}"/>
              </a:ext>
            </a:extLst>
          </p:cNvPr>
          <p:cNvSpPr txBox="1"/>
          <p:nvPr/>
        </p:nvSpPr>
        <p:spPr>
          <a:xfrm>
            <a:off x="4497690" y="4049166"/>
            <a:ext cx="943221"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GORITE</a:t>
            </a:r>
          </a:p>
        </p:txBody>
      </p:sp>
      <p:sp>
        <p:nvSpPr>
          <p:cNvPr id="32" name="CuadroTexto 31">
            <a:extLst>
              <a:ext uri="{FF2B5EF4-FFF2-40B4-BE49-F238E27FC236}">
                <a16:creationId xmlns:a16="http://schemas.microsoft.com/office/drawing/2014/main" id="{41803889-6405-4F38-98E2-605646F4775F}"/>
              </a:ext>
            </a:extLst>
          </p:cNvPr>
          <p:cNvSpPr txBox="1"/>
          <p:nvPr/>
        </p:nvSpPr>
        <p:spPr>
          <a:xfrm>
            <a:off x="509828" y="2856037"/>
            <a:ext cx="1393064" cy="400110"/>
          </a:xfrm>
          <a:prstGeom prst="rect">
            <a:avLst/>
          </a:prstGeom>
          <a:noFill/>
        </p:spPr>
        <p:txBody>
          <a:bodyPr wrap="square" rtlCol="0">
            <a:spAutoFit/>
          </a:bodyPr>
          <a:lstStyle/>
          <a:p>
            <a:pPr algn="ctr"/>
            <a:r>
              <a:rPr lang="es-ES" sz="1000" b="1" dirty="0">
                <a:latin typeface="Times New Roman" panose="02020603050405020304" pitchFamily="18" charset="0"/>
                <a:cs typeface="Times New Roman" panose="02020603050405020304" pitchFamily="18" charset="0"/>
              </a:rPr>
              <a:t>PUNTIAGUDO GORRO ALTO</a:t>
            </a:r>
          </a:p>
        </p:txBody>
      </p:sp>
      <p:cxnSp>
        <p:nvCxnSpPr>
          <p:cNvPr id="34" name="Conector recto de flecha 33">
            <a:extLst>
              <a:ext uri="{FF2B5EF4-FFF2-40B4-BE49-F238E27FC236}">
                <a16:creationId xmlns:a16="http://schemas.microsoft.com/office/drawing/2014/main" id="{3D17FEDB-4DCB-4131-8127-0AA2C384678A}"/>
              </a:ext>
            </a:extLst>
          </p:cNvPr>
          <p:cNvCxnSpPr>
            <a:cxnSpLocks/>
          </p:cNvCxnSpPr>
          <p:nvPr/>
        </p:nvCxnSpPr>
        <p:spPr>
          <a:xfrm flipH="1" flipV="1">
            <a:off x="1676401" y="3145972"/>
            <a:ext cx="421810" cy="550045"/>
          </a:xfrm>
          <a:prstGeom prst="straightConnector1">
            <a:avLst/>
          </a:prstGeom>
          <a:ln w="952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8" name="Conector recto de flecha 37">
            <a:extLst>
              <a:ext uri="{FF2B5EF4-FFF2-40B4-BE49-F238E27FC236}">
                <a16:creationId xmlns:a16="http://schemas.microsoft.com/office/drawing/2014/main" id="{9C3DC8AF-B5AC-4673-AA21-AB01F977CCFE}"/>
              </a:ext>
            </a:extLst>
          </p:cNvPr>
          <p:cNvCxnSpPr>
            <a:cxnSpLocks/>
          </p:cNvCxnSpPr>
          <p:nvPr/>
        </p:nvCxnSpPr>
        <p:spPr>
          <a:xfrm>
            <a:off x="4488769" y="3145972"/>
            <a:ext cx="358943" cy="270435"/>
          </a:xfrm>
          <a:prstGeom prst="straightConnector1">
            <a:avLst/>
          </a:prstGeom>
          <a:ln w="952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2" name="Conector recto de flecha 41">
            <a:extLst>
              <a:ext uri="{FF2B5EF4-FFF2-40B4-BE49-F238E27FC236}">
                <a16:creationId xmlns:a16="http://schemas.microsoft.com/office/drawing/2014/main" id="{7747CDCD-A04A-4197-BF12-1A757E79A733}"/>
              </a:ext>
            </a:extLst>
          </p:cNvPr>
          <p:cNvCxnSpPr>
            <a:cxnSpLocks/>
            <a:endCxn id="31" idx="1"/>
          </p:cNvCxnSpPr>
          <p:nvPr/>
        </p:nvCxnSpPr>
        <p:spPr>
          <a:xfrm>
            <a:off x="3816188" y="4104194"/>
            <a:ext cx="681502" cy="83472"/>
          </a:xfrm>
          <a:prstGeom prst="straightConnector1">
            <a:avLst/>
          </a:prstGeom>
          <a:ln w="952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5" name="Conector recto de flecha 44">
            <a:extLst>
              <a:ext uri="{FF2B5EF4-FFF2-40B4-BE49-F238E27FC236}">
                <a16:creationId xmlns:a16="http://schemas.microsoft.com/office/drawing/2014/main" id="{2FE5435D-8E35-4DAF-95D1-70D404ADB955}"/>
              </a:ext>
            </a:extLst>
          </p:cNvPr>
          <p:cNvCxnSpPr>
            <a:cxnSpLocks/>
          </p:cNvCxnSpPr>
          <p:nvPr/>
        </p:nvCxnSpPr>
        <p:spPr>
          <a:xfrm flipV="1">
            <a:off x="2043429" y="4908665"/>
            <a:ext cx="1722756" cy="229465"/>
          </a:xfrm>
          <a:prstGeom prst="straightConnector1">
            <a:avLst/>
          </a:prstGeom>
          <a:ln w="952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7" name="CuadroTexto 46">
            <a:extLst>
              <a:ext uri="{FF2B5EF4-FFF2-40B4-BE49-F238E27FC236}">
                <a16:creationId xmlns:a16="http://schemas.microsoft.com/office/drawing/2014/main" id="{50F4D0CE-3228-4980-A228-7427AD1B15EE}"/>
              </a:ext>
            </a:extLst>
          </p:cNvPr>
          <p:cNvSpPr txBox="1"/>
          <p:nvPr/>
        </p:nvSpPr>
        <p:spPr>
          <a:xfrm>
            <a:off x="8171943" y="4908665"/>
            <a:ext cx="1181100" cy="466983"/>
          </a:xfrm>
          <a:prstGeom prst="rect">
            <a:avLst/>
          </a:prstGeom>
          <a:noFill/>
          <a:ln>
            <a:solidFill>
              <a:srgbClr val="C00000"/>
            </a:solidFill>
          </a:ln>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JINETE DE ATENAS</a:t>
            </a:r>
          </a:p>
        </p:txBody>
      </p:sp>
      <p:sp>
        <p:nvSpPr>
          <p:cNvPr id="48" name="CuadroTexto 47">
            <a:extLst>
              <a:ext uri="{FF2B5EF4-FFF2-40B4-BE49-F238E27FC236}">
                <a16:creationId xmlns:a16="http://schemas.microsoft.com/office/drawing/2014/main" id="{00577934-FAD9-467A-B563-4918F51414B8}"/>
              </a:ext>
            </a:extLst>
          </p:cNvPr>
          <p:cNvSpPr txBox="1"/>
          <p:nvPr/>
        </p:nvSpPr>
        <p:spPr>
          <a:xfrm>
            <a:off x="8683556" y="2367476"/>
            <a:ext cx="1338973"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DOS LANZAS</a:t>
            </a:r>
          </a:p>
        </p:txBody>
      </p:sp>
      <p:cxnSp>
        <p:nvCxnSpPr>
          <p:cNvPr id="50" name="Conector recto de flecha 49">
            <a:extLst>
              <a:ext uri="{FF2B5EF4-FFF2-40B4-BE49-F238E27FC236}">
                <a16:creationId xmlns:a16="http://schemas.microsoft.com/office/drawing/2014/main" id="{856A73C0-0DBB-43A0-AAA8-0A6A27D869C8}"/>
              </a:ext>
            </a:extLst>
          </p:cNvPr>
          <p:cNvCxnSpPr/>
          <p:nvPr/>
        </p:nvCxnSpPr>
        <p:spPr>
          <a:xfrm flipH="1" flipV="1">
            <a:off x="9514114" y="2644475"/>
            <a:ext cx="609600" cy="411617"/>
          </a:xfrm>
          <a:prstGeom prst="straightConnector1">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2" name="Imagen 51" descr="Imagen que contiene arma, cuchillo&#10;&#10;Descripción generada automáticamente">
            <a:extLst>
              <a:ext uri="{FF2B5EF4-FFF2-40B4-BE49-F238E27FC236}">
                <a16:creationId xmlns:a16="http://schemas.microsoft.com/office/drawing/2014/main" id="{2391371C-97CF-4A99-9D18-C360834C4EC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034" b="92450" l="5199" r="97227">
                        <a14:foregroundMark x1="78336" y1="11409" x2="90295" y2="5369"/>
                        <a14:foregroundMark x1="90295" y1="5369" x2="97400" y2="10067"/>
                        <a14:foregroundMark x1="5199" y1="92450" x2="9705" y2="80034"/>
                      </a14:backgroundRemoval>
                    </a14:imgEffect>
                  </a14:imgLayer>
                </a14:imgProps>
              </a:ext>
              <a:ext uri="{28A0092B-C50C-407E-A947-70E740481C1C}">
                <a14:useLocalDpi xmlns:a14="http://schemas.microsoft.com/office/drawing/2010/main" val="0"/>
              </a:ext>
            </a:extLst>
          </a:blip>
          <a:stretch>
            <a:fillRect/>
          </a:stretch>
        </p:blipFill>
        <p:spPr>
          <a:xfrm rot="18103239">
            <a:off x="11385197" y="4221061"/>
            <a:ext cx="991093" cy="1023729"/>
          </a:xfrm>
          <a:prstGeom prst="rect">
            <a:avLst/>
          </a:prstGeom>
        </p:spPr>
      </p:pic>
      <p:cxnSp>
        <p:nvCxnSpPr>
          <p:cNvPr id="54" name="Conector recto de flecha 53">
            <a:extLst>
              <a:ext uri="{FF2B5EF4-FFF2-40B4-BE49-F238E27FC236}">
                <a16:creationId xmlns:a16="http://schemas.microsoft.com/office/drawing/2014/main" id="{05DD587E-EDA2-4C33-AF8E-715431DAA901}"/>
              </a:ext>
            </a:extLst>
          </p:cNvPr>
          <p:cNvCxnSpPr>
            <a:cxnSpLocks/>
          </p:cNvCxnSpPr>
          <p:nvPr/>
        </p:nvCxnSpPr>
        <p:spPr>
          <a:xfrm flipH="1" flipV="1">
            <a:off x="11184793" y="2971800"/>
            <a:ext cx="604436" cy="177650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D9D3A354-254D-4880-BEAE-9B69CF6E510F}"/>
              </a:ext>
            </a:extLst>
          </p:cNvPr>
          <p:cNvSpPr txBox="1"/>
          <p:nvPr/>
        </p:nvSpPr>
        <p:spPr>
          <a:xfrm>
            <a:off x="10845818" y="2686425"/>
            <a:ext cx="1067380"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COPÍS</a:t>
            </a:r>
          </a:p>
        </p:txBody>
      </p:sp>
      <p:sp>
        <p:nvSpPr>
          <p:cNvPr id="57" name="CuadroTexto 56">
            <a:extLst>
              <a:ext uri="{FF2B5EF4-FFF2-40B4-BE49-F238E27FC236}">
                <a16:creationId xmlns:a16="http://schemas.microsoft.com/office/drawing/2014/main" id="{3C6F5D9E-3D8E-43FA-80E7-1719328141F2}"/>
              </a:ext>
            </a:extLst>
          </p:cNvPr>
          <p:cNvSpPr txBox="1"/>
          <p:nvPr/>
        </p:nvSpPr>
        <p:spPr>
          <a:xfrm>
            <a:off x="6943650" y="4021428"/>
            <a:ext cx="1646302" cy="292388"/>
          </a:xfrm>
          <a:prstGeom prst="rect">
            <a:avLst/>
          </a:prstGeom>
          <a:noFill/>
        </p:spPr>
        <p:txBody>
          <a:bodyPr wrap="square" rtlCol="0">
            <a:spAutoFit/>
          </a:bodyPr>
          <a:lstStyle/>
          <a:p>
            <a:r>
              <a:rPr lang="es-ES" sz="1300" b="1" dirty="0">
                <a:latin typeface="Times New Roman" panose="02020603050405020304" pitchFamily="18" charset="0"/>
                <a:cs typeface="Times New Roman" panose="02020603050405020304" pitchFamily="18" charset="0"/>
              </a:rPr>
              <a:t>JENOFONTE</a:t>
            </a:r>
          </a:p>
        </p:txBody>
      </p:sp>
      <p:sp>
        <p:nvSpPr>
          <p:cNvPr id="58" name="Flecha: a la derecha 57">
            <a:extLst>
              <a:ext uri="{FF2B5EF4-FFF2-40B4-BE49-F238E27FC236}">
                <a16:creationId xmlns:a16="http://schemas.microsoft.com/office/drawing/2014/main" id="{E880E409-968C-4761-BB57-77A4D274BD4F}"/>
              </a:ext>
            </a:extLst>
          </p:cNvPr>
          <p:cNvSpPr/>
          <p:nvPr/>
        </p:nvSpPr>
        <p:spPr>
          <a:xfrm>
            <a:off x="8481902" y="3294670"/>
            <a:ext cx="569914" cy="320731"/>
          </a:xfrm>
          <a:prstGeom prst="righ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32771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301561" y="202018"/>
            <a:ext cx="10515600" cy="712381"/>
          </a:xfrm>
        </p:spPr>
        <p:txBody>
          <a:bodyPr>
            <a:normAutofit/>
          </a:bodyPr>
          <a:lstStyle/>
          <a:p>
            <a:r>
              <a:rPr lang="es-ES" sz="4000" b="1" dirty="0">
                <a:solidFill>
                  <a:srgbClr val="CC9900"/>
                </a:solidFill>
                <a:latin typeface="Times New Roman" panose="02020603050405020304" pitchFamily="18" charset="0"/>
                <a:cs typeface="Times New Roman" panose="02020603050405020304" pitchFamily="18" charset="0"/>
              </a:rPr>
              <a:t>EJÉRCITO:</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4193077" y="202018"/>
            <a:ext cx="6790356" cy="1323439"/>
          </a:xfrm>
          <a:prstGeom prst="rect">
            <a:avLst/>
          </a:prstGeom>
          <a:noFill/>
        </p:spPr>
        <p:txBody>
          <a:bodyPr wrap="square" rtlCol="0">
            <a:spAutoFit/>
          </a:bodyPr>
          <a:lstStyle/>
          <a:p>
            <a:pPr algn="ctr"/>
            <a:r>
              <a:rPr lang="es-ES" sz="4000" b="1" dirty="0">
                <a:solidFill>
                  <a:schemeClr val="accent2">
                    <a:lumMod val="75000"/>
                  </a:schemeClr>
                </a:solidFill>
                <a:latin typeface="Times New Roman" panose="02020603050405020304" pitchFamily="18" charset="0"/>
                <a:cs typeface="Times New Roman" panose="02020603050405020304" pitchFamily="18" charset="0"/>
              </a:rPr>
              <a:t>CARÁCTER RELIGIOSO DE LA GUERRA</a:t>
            </a:r>
          </a:p>
        </p:txBody>
      </p:sp>
      <p:pic>
        <p:nvPicPr>
          <p:cNvPr id="5" name="Imagen 4" descr="Un castillo en una montaña&#10;&#10;Descripción generada automáticamente con confianza media">
            <a:extLst>
              <a:ext uri="{FF2B5EF4-FFF2-40B4-BE49-F238E27FC236}">
                <a16:creationId xmlns:a16="http://schemas.microsoft.com/office/drawing/2014/main" id="{C0FBFDA5-A12A-45C2-9113-019096092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946" y="1305098"/>
            <a:ext cx="3848098" cy="2565398"/>
          </a:xfrm>
          <a:prstGeom prst="rect">
            <a:avLst/>
          </a:prstGeom>
          <a:ln>
            <a:noFill/>
          </a:ln>
          <a:effectLst>
            <a:outerShdw blurRad="190500" algn="tl" rotWithShape="0">
              <a:srgbClr val="000000">
                <a:alpha val="70000"/>
              </a:srgbClr>
            </a:outerShdw>
          </a:effectLst>
        </p:spPr>
      </p:pic>
      <p:pic>
        <p:nvPicPr>
          <p:cNvPr id="9" name="Imagen 8" descr="Imagen que contiene taza, cebra, tatuaje&#10;&#10;Descripción generada automáticamente">
            <a:extLst>
              <a:ext uri="{FF2B5EF4-FFF2-40B4-BE49-F238E27FC236}">
                <a16:creationId xmlns:a16="http://schemas.microsoft.com/office/drawing/2014/main" id="{51FC3E3C-EEF6-40C4-BBFB-F22C6172B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024" y="2172827"/>
            <a:ext cx="4491101" cy="2245551"/>
          </a:xfrm>
          <a:prstGeom prst="rect">
            <a:avLst/>
          </a:prstGeom>
          <a:ln>
            <a:noFill/>
          </a:ln>
          <a:effectLst>
            <a:outerShdw blurRad="190500" algn="tl" rotWithShape="0">
              <a:srgbClr val="000000">
                <a:alpha val="70000"/>
              </a:srgbClr>
            </a:outerShdw>
          </a:effectLst>
        </p:spPr>
      </p:pic>
      <p:pic>
        <p:nvPicPr>
          <p:cNvPr id="11" name="Imagen 10" descr="Imagen que contiene taza&#10;&#10;Descripción generada automáticamente">
            <a:extLst>
              <a:ext uri="{FF2B5EF4-FFF2-40B4-BE49-F238E27FC236}">
                <a16:creationId xmlns:a16="http://schemas.microsoft.com/office/drawing/2014/main" id="{82C715D9-3C5F-4741-A46D-25189863C3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00" b="90000" l="10000" r="90000">
                        <a14:foregroundMark x1="72111" y1="10778" x2="75667" y2="9000"/>
                        <a14:foregroundMark x1="50444" y1="71556" x2="55222" y2="76000"/>
                        <a14:foregroundMark x1="47111" y1="89333" x2="58222" y2="88556"/>
                      </a14:backgroundRemoval>
                    </a14:imgEffect>
                  </a14:imgLayer>
                </a14:imgProps>
              </a:ext>
              <a:ext uri="{28A0092B-C50C-407E-A947-70E740481C1C}">
                <a14:useLocalDpi xmlns:a14="http://schemas.microsoft.com/office/drawing/2010/main" val="0"/>
              </a:ext>
            </a:extLst>
          </a:blip>
          <a:stretch>
            <a:fillRect/>
          </a:stretch>
        </p:blipFill>
        <p:spPr>
          <a:xfrm>
            <a:off x="5787896" y="5122353"/>
            <a:ext cx="1377128" cy="1377128"/>
          </a:xfrm>
          <a:prstGeom prst="rect">
            <a:avLst/>
          </a:prstGeom>
        </p:spPr>
      </p:pic>
      <p:pic>
        <p:nvPicPr>
          <p:cNvPr id="13" name="Imagen 12" descr="Imagen que contiene béisbol&#10;&#10;Descripción generada automáticamente">
            <a:extLst>
              <a:ext uri="{FF2B5EF4-FFF2-40B4-BE49-F238E27FC236}">
                <a16:creationId xmlns:a16="http://schemas.microsoft.com/office/drawing/2014/main" id="{D3644F0B-2DB3-4598-8D6C-D2D012196B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969509">
            <a:off x="1875393" y="5517640"/>
            <a:ext cx="1712630" cy="1141753"/>
          </a:xfrm>
          <a:prstGeom prst="rect">
            <a:avLst/>
          </a:prstGeom>
        </p:spPr>
      </p:pic>
      <p:pic>
        <p:nvPicPr>
          <p:cNvPr id="28" name="Imagen 27" descr="Imagen que contiene arma, cuchillo&#10;&#10;Descripción generada automáticamente">
            <a:extLst>
              <a:ext uri="{FF2B5EF4-FFF2-40B4-BE49-F238E27FC236}">
                <a16:creationId xmlns:a16="http://schemas.microsoft.com/office/drawing/2014/main" id="{EBE5863A-5568-44F6-9EA6-4CB06DDA10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34" b="92450" l="5199" r="97227">
                        <a14:foregroundMark x1="78336" y1="11409" x2="90295" y2="5369"/>
                        <a14:foregroundMark x1="90295" y1="5369" x2="97400" y2="10067"/>
                        <a14:foregroundMark x1="5199" y1="92450" x2="9705" y2="80034"/>
                      </a14:backgroundRemoval>
                    </a14:imgEffect>
                  </a14:imgLayer>
                </a14:imgProps>
              </a:ext>
              <a:ext uri="{28A0092B-C50C-407E-A947-70E740481C1C}">
                <a14:useLocalDpi xmlns:a14="http://schemas.microsoft.com/office/drawing/2010/main" val="0"/>
              </a:ext>
            </a:extLst>
          </a:blip>
          <a:stretch>
            <a:fillRect/>
          </a:stretch>
        </p:blipFill>
        <p:spPr>
          <a:xfrm rot="16681506" flipH="1">
            <a:off x="2504435" y="5567391"/>
            <a:ext cx="908570" cy="938489"/>
          </a:xfrm>
          <a:prstGeom prst="rect">
            <a:avLst/>
          </a:prstGeom>
        </p:spPr>
      </p:pic>
      <p:sp>
        <p:nvSpPr>
          <p:cNvPr id="14" name="CuadroTexto 13">
            <a:extLst>
              <a:ext uri="{FF2B5EF4-FFF2-40B4-BE49-F238E27FC236}">
                <a16:creationId xmlns:a16="http://schemas.microsoft.com/office/drawing/2014/main" id="{F3035AC8-BDE1-4CB9-8765-A899B7E1FD43}"/>
              </a:ext>
            </a:extLst>
          </p:cNvPr>
          <p:cNvSpPr txBox="1"/>
          <p:nvPr/>
        </p:nvSpPr>
        <p:spPr>
          <a:xfrm>
            <a:off x="1673595" y="3870496"/>
            <a:ext cx="2590800"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ORÁCULO DE APOLO PITIO</a:t>
            </a:r>
          </a:p>
        </p:txBody>
      </p:sp>
      <p:pic>
        <p:nvPicPr>
          <p:cNvPr id="16" name="Imagen 15" descr="Imagen en blanco y negro de una persona con un traje de color negro&#10;&#10;Descripción generada automáticamente con confianza baja">
            <a:extLst>
              <a:ext uri="{FF2B5EF4-FFF2-40B4-BE49-F238E27FC236}">
                <a16:creationId xmlns:a16="http://schemas.microsoft.com/office/drawing/2014/main" id="{00ED2FA3-EB49-404C-BD08-28BBC20FDF6C}"/>
              </a:ext>
            </a:extLst>
          </p:cNvPr>
          <p:cNvPicPr>
            <a:picLocks noChangeAspect="1"/>
          </p:cNvPicPr>
          <p:nvPr/>
        </p:nvPicPr>
        <p:blipFill rotWithShape="1">
          <a:blip r:embed="rId10">
            <a:extLst>
              <a:ext uri="{28A0092B-C50C-407E-A947-70E740481C1C}">
                <a14:useLocalDpi xmlns:a14="http://schemas.microsoft.com/office/drawing/2010/main" val="0"/>
              </a:ext>
            </a:extLst>
          </a:blip>
          <a:srcRect l="8333" t="4763" r="15559" b="20062"/>
          <a:stretch/>
        </p:blipFill>
        <p:spPr>
          <a:xfrm>
            <a:off x="4579717" y="2442146"/>
            <a:ext cx="1516283" cy="2231571"/>
          </a:xfrm>
          <a:prstGeom prst="rect">
            <a:avLst/>
          </a:prstGeom>
          <a:ln>
            <a:noFill/>
          </a:ln>
          <a:effectLst>
            <a:outerShdw blurRad="292100" dist="139700" dir="2700000" algn="tl" rotWithShape="0">
              <a:srgbClr val="333333">
                <a:alpha val="65000"/>
              </a:srgbClr>
            </a:outerShdw>
          </a:effectLst>
        </p:spPr>
      </p:pic>
      <p:sp>
        <p:nvSpPr>
          <p:cNvPr id="19" name="CuadroTexto 18">
            <a:extLst>
              <a:ext uri="{FF2B5EF4-FFF2-40B4-BE49-F238E27FC236}">
                <a16:creationId xmlns:a16="http://schemas.microsoft.com/office/drawing/2014/main" id="{D8AF97E8-8B0A-4999-A3B4-DD08021B817A}"/>
              </a:ext>
            </a:extLst>
          </p:cNvPr>
          <p:cNvSpPr txBox="1"/>
          <p:nvPr/>
        </p:nvSpPr>
        <p:spPr>
          <a:xfrm>
            <a:off x="4661765" y="1941995"/>
            <a:ext cx="1665515"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HERALDO (AKERICTÍ)</a:t>
            </a:r>
          </a:p>
        </p:txBody>
      </p:sp>
      <p:pic>
        <p:nvPicPr>
          <p:cNvPr id="21" name="Imagen 20" descr="Imagen en blanco y negro&#10;&#10;Descripción generada automáticamente con confianza media">
            <a:extLst>
              <a:ext uri="{FF2B5EF4-FFF2-40B4-BE49-F238E27FC236}">
                <a16:creationId xmlns:a16="http://schemas.microsoft.com/office/drawing/2014/main" id="{1FF52BF9-1EC8-467D-BDB2-0BD507A5F84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268" b="92059" l="10000" r="90000">
                        <a14:foregroundMark x1="45000" y1="11844" x2="49545" y2="7537"/>
                        <a14:foregroundMark x1="49545" y1="7537" x2="49848" y2="7402"/>
                        <a14:foregroundMark x1="47197" y1="89098" x2="49621" y2="92059"/>
                      </a14:backgroundRemoval>
                    </a14:imgEffect>
                  </a14:imgLayer>
                </a14:imgProps>
              </a:ext>
              <a:ext uri="{28A0092B-C50C-407E-A947-70E740481C1C}">
                <a14:useLocalDpi xmlns:a14="http://schemas.microsoft.com/office/drawing/2010/main" val="0"/>
              </a:ext>
            </a:extLst>
          </a:blip>
          <a:stretch>
            <a:fillRect/>
          </a:stretch>
        </p:blipFill>
        <p:spPr>
          <a:xfrm>
            <a:off x="-216227" y="3228382"/>
            <a:ext cx="2265472" cy="1275186"/>
          </a:xfrm>
          <a:prstGeom prst="rect">
            <a:avLst/>
          </a:prstGeom>
        </p:spPr>
      </p:pic>
      <p:sp>
        <p:nvSpPr>
          <p:cNvPr id="22" name="CuadroTexto 21">
            <a:extLst>
              <a:ext uri="{FF2B5EF4-FFF2-40B4-BE49-F238E27FC236}">
                <a16:creationId xmlns:a16="http://schemas.microsoft.com/office/drawing/2014/main" id="{FEC0660C-0DA0-4E97-AC34-11A6995DFA13}"/>
              </a:ext>
            </a:extLst>
          </p:cNvPr>
          <p:cNvSpPr txBox="1"/>
          <p:nvPr/>
        </p:nvSpPr>
        <p:spPr>
          <a:xfrm>
            <a:off x="535875" y="4428086"/>
            <a:ext cx="1670304" cy="461665"/>
          </a:xfrm>
          <a:prstGeom prst="rect">
            <a:avLst/>
          </a:prstGeom>
          <a:noFill/>
        </p:spPr>
        <p:txBody>
          <a:bodyPr wrap="square" rtlCol="0">
            <a:spAutoFit/>
          </a:bodyPr>
          <a:lstStyle/>
          <a:p>
            <a:pPr algn="ctr"/>
            <a:r>
              <a:rPr lang="es-ES" sz="1200" dirty="0">
                <a:latin typeface="Times New Roman" panose="02020603050405020304" pitchFamily="18" charset="0"/>
                <a:cs typeface="Times New Roman" panose="02020603050405020304" pitchFamily="18" charset="0"/>
              </a:rPr>
              <a:t>No podían ponerse en marcha cualquier día</a:t>
            </a:r>
          </a:p>
        </p:txBody>
      </p:sp>
      <p:sp>
        <p:nvSpPr>
          <p:cNvPr id="23" name="CuadroTexto 22">
            <a:extLst>
              <a:ext uri="{FF2B5EF4-FFF2-40B4-BE49-F238E27FC236}">
                <a16:creationId xmlns:a16="http://schemas.microsoft.com/office/drawing/2014/main" id="{C365DE06-B6E0-481D-BB30-E3221D749AB5}"/>
              </a:ext>
            </a:extLst>
          </p:cNvPr>
          <p:cNvSpPr txBox="1"/>
          <p:nvPr/>
        </p:nvSpPr>
        <p:spPr>
          <a:xfrm>
            <a:off x="6401712" y="5734571"/>
            <a:ext cx="1186543"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1/10 </a:t>
            </a:r>
          </a:p>
          <a:p>
            <a:pPr algn="ctr"/>
            <a:r>
              <a:rPr lang="es-ES" sz="1200" b="1" dirty="0">
                <a:latin typeface="Times New Roman" panose="02020603050405020304" pitchFamily="18" charset="0"/>
                <a:cs typeface="Times New Roman" panose="02020603050405020304" pitchFamily="18" charset="0"/>
              </a:rPr>
              <a:t>DECATE</a:t>
            </a:r>
          </a:p>
        </p:txBody>
      </p:sp>
      <p:pic>
        <p:nvPicPr>
          <p:cNvPr id="36" name="Imagen 35" descr="Imagen que contiene béisbol&#10;&#10;Descripción generada automáticamente">
            <a:extLst>
              <a:ext uri="{FF2B5EF4-FFF2-40B4-BE49-F238E27FC236}">
                <a16:creationId xmlns:a16="http://schemas.microsoft.com/office/drawing/2014/main" id="{7551960A-5063-4BC2-82BA-FEEF9C6863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969509">
            <a:off x="2177342" y="5175854"/>
            <a:ext cx="1712630" cy="1141753"/>
          </a:xfrm>
          <a:prstGeom prst="rect">
            <a:avLst/>
          </a:prstGeom>
        </p:spPr>
      </p:pic>
      <p:pic>
        <p:nvPicPr>
          <p:cNvPr id="39" name="Imagen 38" descr="Imagen que contiene béisbol&#10;&#10;Descripción generada automáticamente">
            <a:extLst>
              <a:ext uri="{FF2B5EF4-FFF2-40B4-BE49-F238E27FC236}">
                <a16:creationId xmlns:a16="http://schemas.microsoft.com/office/drawing/2014/main" id="{B60358D0-5213-4CBD-ADE8-210AB6FC315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8789487">
            <a:off x="2356757" y="5103186"/>
            <a:ext cx="1712630" cy="1141753"/>
          </a:xfrm>
          <a:prstGeom prst="rect">
            <a:avLst/>
          </a:prstGeom>
        </p:spPr>
      </p:pic>
      <p:pic>
        <p:nvPicPr>
          <p:cNvPr id="40" name="Imagen 39" descr="Imagen que contiene béisbol&#10;&#10;Descripción generada automáticamente">
            <a:extLst>
              <a:ext uri="{FF2B5EF4-FFF2-40B4-BE49-F238E27FC236}">
                <a16:creationId xmlns:a16="http://schemas.microsoft.com/office/drawing/2014/main" id="{6BF20F46-2CF1-4A45-87E9-9A931B030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729">
            <a:off x="2412239" y="5082019"/>
            <a:ext cx="1712630" cy="1141753"/>
          </a:xfrm>
          <a:prstGeom prst="rect">
            <a:avLst/>
          </a:prstGeom>
        </p:spPr>
      </p:pic>
      <p:pic>
        <p:nvPicPr>
          <p:cNvPr id="41" name="Imagen 40" descr="Imagen que contiene béisbol&#10;&#10;Descripción generada automáticamente">
            <a:extLst>
              <a:ext uri="{FF2B5EF4-FFF2-40B4-BE49-F238E27FC236}">
                <a16:creationId xmlns:a16="http://schemas.microsoft.com/office/drawing/2014/main" id="{9543DB42-0760-43C4-B824-4A5F1A6416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64526">
            <a:off x="2616035" y="5392094"/>
            <a:ext cx="1712630" cy="1141753"/>
          </a:xfrm>
          <a:prstGeom prst="rect">
            <a:avLst/>
          </a:prstGeom>
        </p:spPr>
      </p:pic>
      <p:pic>
        <p:nvPicPr>
          <p:cNvPr id="42" name="Imagen 41" descr="Imagen que contiene arma, cuchillo&#10;&#10;Descripción generada automáticamente">
            <a:extLst>
              <a:ext uri="{FF2B5EF4-FFF2-40B4-BE49-F238E27FC236}">
                <a16:creationId xmlns:a16="http://schemas.microsoft.com/office/drawing/2014/main" id="{569AB798-D559-4889-AB3E-FF5BD92D2AA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34" b="92450" l="5199" r="97227">
                        <a14:foregroundMark x1="78336" y1="11409" x2="90295" y2="5369"/>
                        <a14:foregroundMark x1="90295" y1="5369" x2="97400" y2="10067"/>
                        <a14:foregroundMark x1="5199" y1="92450" x2="9705" y2="80034"/>
                      </a14:backgroundRemoval>
                    </a14:imgEffect>
                  </a14:imgLayer>
                </a14:imgProps>
              </a:ext>
              <a:ext uri="{28A0092B-C50C-407E-A947-70E740481C1C}">
                <a14:useLocalDpi xmlns:a14="http://schemas.microsoft.com/office/drawing/2010/main" val="0"/>
              </a:ext>
            </a:extLst>
          </a:blip>
          <a:stretch>
            <a:fillRect/>
          </a:stretch>
        </p:blipFill>
        <p:spPr>
          <a:xfrm rot="10800000" flipH="1">
            <a:off x="2775813" y="5567819"/>
            <a:ext cx="908570" cy="938489"/>
          </a:xfrm>
          <a:prstGeom prst="rect">
            <a:avLst/>
          </a:prstGeom>
        </p:spPr>
      </p:pic>
      <p:pic>
        <p:nvPicPr>
          <p:cNvPr id="43" name="Imagen 42" descr="Imagen que contiene arma, cuchillo&#10;&#10;Descripción generada automáticamente">
            <a:extLst>
              <a:ext uri="{FF2B5EF4-FFF2-40B4-BE49-F238E27FC236}">
                <a16:creationId xmlns:a16="http://schemas.microsoft.com/office/drawing/2014/main" id="{B7383A64-EA2B-4CD0-BA82-F0EAFCD102B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34" b="92450" l="5199" r="97227">
                        <a14:foregroundMark x1="78336" y1="11409" x2="90295" y2="5369"/>
                        <a14:foregroundMark x1="90295" y1="5369" x2="97400" y2="10067"/>
                        <a14:foregroundMark x1="5199" y1="92450" x2="9705" y2="80034"/>
                      </a14:backgroundRemoval>
                    </a14:imgEffect>
                  </a14:imgLayer>
                </a14:imgProps>
              </a:ext>
              <a:ext uri="{28A0092B-C50C-407E-A947-70E740481C1C}">
                <a14:useLocalDpi xmlns:a14="http://schemas.microsoft.com/office/drawing/2010/main" val="0"/>
              </a:ext>
            </a:extLst>
          </a:blip>
          <a:stretch>
            <a:fillRect/>
          </a:stretch>
        </p:blipFill>
        <p:spPr>
          <a:xfrm rot="16681506" flipH="1">
            <a:off x="2394562" y="5265327"/>
            <a:ext cx="908570" cy="938489"/>
          </a:xfrm>
          <a:prstGeom prst="rect">
            <a:avLst/>
          </a:prstGeom>
        </p:spPr>
      </p:pic>
      <p:pic>
        <p:nvPicPr>
          <p:cNvPr id="44" name="Imagen 43" descr="Imagen que contiene arma, cuchillo&#10;&#10;Descripción generada automáticamente">
            <a:extLst>
              <a:ext uri="{FF2B5EF4-FFF2-40B4-BE49-F238E27FC236}">
                <a16:creationId xmlns:a16="http://schemas.microsoft.com/office/drawing/2014/main" id="{0E100371-718C-4CC0-A279-41CC346B60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34" b="92450" l="5199" r="97227">
                        <a14:foregroundMark x1="78336" y1="11409" x2="90295" y2="5369"/>
                        <a14:foregroundMark x1="90295" y1="5369" x2="97400" y2="10067"/>
                        <a14:foregroundMark x1="5199" y1="92450" x2="9705" y2="80034"/>
                      </a14:backgroundRemoval>
                    </a14:imgEffect>
                  </a14:imgLayer>
                </a14:imgProps>
              </a:ext>
              <a:ext uri="{28A0092B-C50C-407E-A947-70E740481C1C}">
                <a14:useLocalDpi xmlns:a14="http://schemas.microsoft.com/office/drawing/2010/main" val="0"/>
              </a:ext>
            </a:extLst>
          </a:blip>
          <a:stretch>
            <a:fillRect/>
          </a:stretch>
        </p:blipFill>
        <p:spPr>
          <a:xfrm rot="9371978" flipH="1">
            <a:off x="3043588" y="5355692"/>
            <a:ext cx="908570" cy="938489"/>
          </a:xfrm>
          <a:prstGeom prst="rect">
            <a:avLst/>
          </a:prstGeom>
        </p:spPr>
      </p:pic>
      <p:sp>
        <p:nvSpPr>
          <p:cNvPr id="24" name="CuadroTexto 23">
            <a:extLst>
              <a:ext uri="{FF2B5EF4-FFF2-40B4-BE49-F238E27FC236}">
                <a16:creationId xmlns:a16="http://schemas.microsoft.com/office/drawing/2014/main" id="{72614978-BDC1-4E9F-A382-4BEA60E22383}"/>
              </a:ext>
            </a:extLst>
          </p:cNvPr>
          <p:cNvSpPr txBox="1"/>
          <p:nvPr/>
        </p:nvSpPr>
        <p:spPr>
          <a:xfrm>
            <a:off x="3593166" y="6158759"/>
            <a:ext cx="1610855"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ARMAS AMONTONADAS</a:t>
            </a:r>
          </a:p>
        </p:txBody>
      </p:sp>
      <p:sp>
        <p:nvSpPr>
          <p:cNvPr id="26" name="CuadroTexto 25">
            <a:extLst>
              <a:ext uri="{FF2B5EF4-FFF2-40B4-BE49-F238E27FC236}">
                <a16:creationId xmlns:a16="http://schemas.microsoft.com/office/drawing/2014/main" id="{2B50C09A-301D-4A0A-9B69-DB1FE02F0C3F}"/>
              </a:ext>
            </a:extLst>
          </p:cNvPr>
          <p:cNvSpPr txBox="1"/>
          <p:nvPr/>
        </p:nvSpPr>
        <p:spPr>
          <a:xfrm>
            <a:off x="7370541" y="5172280"/>
            <a:ext cx="4552860" cy="1277273"/>
          </a:xfrm>
          <a:prstGeom prst="rect">
            <a:avLst/>
          </a:prstGeom>
          <a:noFill/>
        </p:spPr>
        <p:txBody>
          <a:bodyPr wrap="square" rtlCol="0">
            <a:spAutoFit/>
          </a:bodyPr>
          <a:lstStyle/>
          <a:p>
            <a:r>
              <a:rPr lang="es-ES" sz="1100" b="0" i="0" u="none" strike="noStrike" baseline="0" dirty="0">
                <a:solidFill>
                  <a:srgbClr val="000000"/>
                </a:solidFill>
                <a:latin typeface="Times New Roman" panose="02020603050405020304" pitchFamily="18" charset="0"/>
              </a:rPr>
              <a:t>Esos monumentos en los que el dios está rodeado por todas partes de primicias y diezmos, que son producto de matanzas, de guerras, y de saqueos, y ese templo lleno de despojos y botines tomados a los griegos: ¿podemos ver todo eso sin indignarnos? ¿cómo podemos no apiadarnos de los helenos cuando leemos en bellas ofrendas inscripciones tan </a:t>
            </a:r>
            <a:r>
              <a:rPr lang="es-ES" sz="1100" b="0" i="0" u="none" strike="noStrike" baseline="0" dirty="0" err="1">
                <a:solidFill>
                  <a:srgbClr val="000000"/>
                </a:solidFill>
                <a:latin typeface="Times New Roman" panose="02020603050405020304" pitchFamily="18" charset="0"/>
              </a:rPr>
              <a:t>vergonzasas</a:t>
            </a:r>
            <a:r>
              <a:rPr lang="es-ES" sz="1100" b="0" i="0" u="none" strike="noStrike" baseline="0" dirty="0">
                <a:solidFill>
                  <a:srgbClr val="000000"/>
                </a:solidFill>
                <a:latin typeface="Times New Roman" panose="02020603050405020304" pitchFamily="18" charset="0"/>
              </a:rPr>
              <a:t> como estas: “ </a:t>
            </a:r>
            <a:r>
              <a:rPr lang="es-ES" sz="1100" b="0" i="0" u="none" strike="noStrike" baseline="0" dirty="0" err="1">
                <a:solidFill>
                  <a:srgbClr val="000000"/>
                </a:solidFill>
                <a:latin typeface="Times New Roman" panose="02020603050405020304" pitchFamily="18" charset="0"/>
              </a:rPr>
              <a:t>Brasidas</a:t>
            </a:r>
            <a:r>
              <a:rPr lang="es-ES" sz="1100" b="0" i="0" u="none" strike="noStrike" baseline="0" dirty="0">
                <a:solidFill>
                  <a:srgbClr val="000000"/>
                </a:solidFill>
                <a:latin typeface="Times New Roman" panose="02020603050405020304" pitchFamily="18" charset="0"/>
              </a:rPr>
              <a:t> y los acantos con los despojos de los corintios”, “Los focenses con los despojos de los tesalios”? Plutarco, Sobre los oráculos de la Pitia, cap. 15.) </a:t>
            </a:r>
            <a:endParaRPr lang="es-ES" sz="1100" dirty="0"/>
          </a:p>
        </p:txBody>
      </p:sp>
    </p:spTree>
    <p:extLst>
      <p:ext uri="{BB962C8B-B14F-4D97-AF65-F5344CB8AC3E}">
        <p14:creationId xmlns:p14="http://schemas.microsoft.com/office/powerpoint/2010/main" val="2388519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301561" y="202018"/>
            <a:ext cx="10515600" cy="712381"/>
          </a:xfrm>
        </p:spPr>
        <p:txBody>
          <a:bodyPr>
            <a:normAutofit/>
          </a:bodyPr>
          <a:lstStyle/>
          <a:p>
            <a:r>
              <a:rPr lang="es-ES" sz="4000" b="1" dirty="0">
                <a:solidFill>
                  <a:srgbClr val="CC9900"/>
                </a:solidFill>
                <a:latin typeface="Times New Roman" panose="02020603050405020304" pitchFamily="18" charset="0"/>
                <a:cs typeface="Times New Roman" panose="02020603050405020304" pitchFamily="18" charset="0"/>
              </a:rPr>
              <a:t>EJÉRCITO:</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4193077" y="202018"/>
            <a:ext cx="6790356" cy="707886"/>
          </a:xfrm>
          <a:prstGeom prst="rect">
            <a:avLst/>
          </a:prstGeom>
          <a:noFill/>
        </p:spPr>
        <p:txBody>
          <a:bodyPr wrap="square" rtlCol="0">
            <a:spAutoFit/>
          </a:bodyPr>
          <a:lstStyle/>
          <a:p>
            <a:pPr algn="ctr"/>
            <a:r>
              <a:rPr lang="es-ES" sz="4000" b="1" dirty="0">
                <a:solidFill>
                  <a:schemeClr val="accent2">
                    <a:lumMod val="75000"/>
                  </a:schemeClr>
                </a:solidFill>
                <a:latin typeface="Times New Roman" panose="02020603050405020304" pitchFamily="18" charset="0"/>
                <a:cs typeface="Times New Roman" panose="02020603050405020304" pitchFamily="18" charset="0"/>
              </a:rPr>
              <a:t>ESTRATEGIA Y TÁCTICA</a:t>
            </a:r>
          </a:p>
        </p:txBody>
      </p:sp>
      <p:pic>
        <p:nvPicPr>
          <p:cNvPr id="8" name="Imagen 7" descr="Imagen que contiene interior, tabla, pastel, viejo&#10;&#10;Descripción generada automáticamente">
            <a:extLst>
              <a:ext uri="{FF2B5EF4-FFF2-40B4-BE49-F238E27FC236}">
                <a16:creationId xmlns:a16="http://schemas.microsoft.com/office/drawing/2014/main" id="{A8DF69F4-D825-41A4-9CCC-2D7766347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1" y="1280845"/>
            <a:ext cx="3601667" cy="1969662"/>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CB1845FD-8C08-400D-9020-1A8C5A630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576" y="2717934"/>
            <a:ext cx="3196510" cy="1798037"/>
          </a:xfrm>
          <a:prstGeom prst="ellipse">
            <a:avLst/>
          </a:prstGeom>
          <a:ln>
            <a:noFill/>
          </a:ln>
          <a:effectLst>
            <a:softEdge rad="112500"/>
          </a:effectLst>
        </p:spPr>
      </p:pic>
      <p:sp>
        <p:nvSpPr>
          <p:cNvPr id="12" name="CuadroTexto 11">
            <a:extLst>
              <a:ext uri="{FF2B5EF4-FFF2-40B4-BE49-F238E27FC236}">
                <a16:creationId xmlns:a16="http://schemas.microsoft.com/office/drawing/2014/main" id="{5D75B462-A87B-4E25-BA48-E4484C472EF7}"/>
              </a:ext>
            </a:extLst>
          </p:cNvPr>
          <p:cNvSpPr txBox="1"/>
          <p:nvPr/>
        </p:nvSpPr>
        <p:spPr>
          <a:xfrm>
            <a:off x="6017320" y="3652805"/>
            <a:ext cx="2061076" cy="646331"/>
          </a:xfrm>
          <a:prstGeom prst="rect">
            <a:avLst/>
          </a:prstGeom>
          <a:noFill/>
        </p:spPr>
        <p:txBody>
          <a:bodyPr wrap="square">
            <a:spAutoFit/>
          </a:bodyPr>
          <a:lstStyle/>
          <a:p>
            <a:pPr algn="ctr"/>
            <a:r>
              <a:rPr lang="es-ES" sz="1200" b="1" i="0" u="none" strike="noStrike" baseline="0" dirty="0">
                <a:solidFill>
                  <a:srgbClr val="000000"/>
                </a:solidFill>
                <a:latin typeface="Times New Roman" panose="02020603050405020304" pitchFamily="18" charset="0"/>
              </a:rPr>
              <a:t>La caballería también servía para perseguir y matar a los enemigos que huían.</a:t>
            </a:r>
            <a:endParaRPr lang="es-ES" sz="1200" b="1" dirty="0"/>
          </a:p>
        </p:txBody>
      </p:sp>
      <p:pic>
        <p:nvPicPr>
          <p:cNvPr id="14" name="Imagen 13">
            <a:extLst>
              <a:ext uri="{FF2B5EF4-FFF2-40B4-BE49-F238E27FC236}">
                <a16:creationId xmlns:a16="http://schemas.microsoft.com/office/drawing/2014/main" id="{A31F73DB-A3F7-4114-9892-29B93C99CDC0}"/>
              </a:ext>
            </a:extLst>
          </p:cNvPr>
          <p:cNvPicPr>
            <a:picLocks noChangeAspect="1"/>
          </p:cNvPicPr>
          <p:nvPr/>
        </p:nvPicPr>
        <p:blipFill rotWithShape="1">
          <a:blip r:embed="rId4">
            <a:extLst>
              <a:ext uri="{28A0092B-C50C-407E-A947-70E740481C1C}">
                <a14:useLocalDpi xmlns:a14="http://schemas.microsoft.com/office/drawing/2010/main" val="0"/>
              </a:ext>
            </a:extLst>
          </a:blip>
          <a:srcRect l="51979"/>
          <a:stretch/>
        </p:blipFill>
        <p:spPr>
          <a:xfrm>
            <a:off x="6017320" y="1118001"/>
            <a:ext cx="2061076" cy="2691999"/>
          </a:xfrm>
          <a:prstGeom prst="rect">
            <a:avLst/>
          </a:prstGeom>
          <a:ln>
            <a:noFill/>
          </a:ln>
          <a:effectLst>
            <a:softEdge rad="112500"/>
          </a:effectLst>
        </p:spPr>
      </p:pic>
      <p:sp>
        <p:nvSpPr>
          <p:cNvPr id="15" name="CuadroTexto 14">
            <a:extLst>
              <a:ext uri="{FF2B5EF4-FFF2-40B4-BE49-F238E27FC236}">
                <a16:creationId xmlns:a16="http://schemas.microsoft.com/office/drawing/2014/main" id="{045A41C6-5711-4F0B-9B30-33B33147E178}"/>
              </a:ext>
            </a:extLst>
          </p:cNvPr>
          <p:cNvSpPr txBox="1"/>
          <p:nvPr/>
        </p:nvSpPr>
        <p:spPr>
          <a:xfrm>
            <a:off x="2950029" y="4410597"/>
            <a:ext cx="1948542"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LUCHA CODO A CODO</a:t>
            </a:r>
          </a:p>
        </p:txBody>
      </p:sp>
      <p:pic>
        <p:nvPicPr>
          <p:cNvPr id="17" name="Imagen 16" descr="Imagen que contiene hombre, persona, viejo, foto&#10;&#10;Descripción generada automáticamente">
            <a:extLst>
              <a:ext uri="{FF2B5EF4-FFF2-40B4-BE49-F238E27FC236}">
                <a16:creationId xmlns:a16="http://schemas.microsoft.com/office/drawing/2014/main" id="{6AC174B1-5D40-4019-BD28-A8DCA89B70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93" b="96897" l="10000" r="90000">
                        <a14:foregroundMark x1="28529" y1="85517" x2="52647" y2="92069"/>
                        <a14:foregroundMark x1="35882" y1="95517" x2="48235" y2="96897"/>
                        <a14:foregroundMark x1="42059" y1="8621" x2="50882" y2="6552"/>
                        <a14:foregroundMark x1="41176" y1="4828" x2="51176" y2="3793"/>
                      </a14:backgroundRemoval>
                    </a14:imgEffect>
                  </a14:imgLayer>
                </a14:imgProps>
              </a:ext>
              <a:ext uri="{28A0092B-C50C-407E-A947-70E740481C1C}">
                <a14:useLocalDpi xmlns:a14="http://schemas.microsoft.com/office/drawing/2010/main" val="0"/>
              </a:ext>
            </a:extLst>
          </a:blip>
          <a:stretch>
            <a:fillRect/>
          </a:stretch>
        </p:blipFill>
        <p:spPr>
          <a:xfrm>
            <a:off x="320512" y="4459020"/>
            <a:ext cx="2347176" cy="2002003"/>
          </a:xfrm>
          <a:prstGeom prst="rect">
            <a:avLst/>
          </a:prstGeom>
        </p:spPr>
      </p:pic>
      <p:sp>
        <p:nvSpPr>
          <p:cNvPr id="18" name="CuadroTexto 17">
            <a:extLst>
              <a:ext uri="{FF2B5EF4-FFF2-40B4-BE49-F238E27FC236}">
                <a16:creationId xmlns:a16="http://schemas.microsoft.com/office/drawing/2014/main" id="{1948B1EB-011F-427E-9FB0-8D6D0CC5C6F9}"/>
              </a:ext>
            </a:extLst>
          </p:cNvPr>
          <p:cNvSpPr txBox="1"/>
          <p:nvPr/>
        </p:nvSpPr>
        <p:spPr>
          <a:xfrm>
            <a:off x="956967" y="6461023"/>
            <a:ext cx="1411587"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SÓCRATES</a:t>
            </a:r>
          </a:p>
        </p:txBody>
      </p:sp>
      <p:sp>
        <p:nvSpPr>
          <p:cNvPr id="21" name="CuadroTexto 20">
            <a:extLst>
              <a:ext uri="{FF2B5EF4-FFF2-40B4-BE49-F238E27FC236}">
                <a16:creationId xmlns:a16="http://schemas.microsoft.com/office/drawing/2014/main" id="{4DAC06B9-342F-4FCD-8D38-D72205710A55}"/>
              </a:ext>
            </a:extLst>
          </p:cNvPr>
          <p:cNvSpPr txBox="1"/>
          <p:nvPr/>
        </p:nvSpPr>
        <p:spPr>
          <a:xfrm>
            <a:off x="2368554" y="4983696"/>
            <a:ext cx="5219700" cy="1615827"/>
          </a:xfrm>
          <a:prstGeom prst="rect">
            <a:avLst/>
          </a:prstGeom>
          <a:noFill/>
        </p:spPr>
        <p:txBody>
          <a:bodyPr wrap="square" rtlCol="0">
            <a:spAutoFit/>
          </a:bodyPr>
          <a:lstStyle/>
          <a:p>
            <a:r>
              <a:rPr lang="es-ES" sz="1100" b="0" i="0" u="none" strike="noStrike" baseline="0" dirty="0">
                <a:solidFill>
                  <a:srgbClr val="000000"/>
                </a:solidFill>
                <a:latin typeface="Times New Roman" panose="02020603050405020304" pitchFamily="18" charset="0"/>
              </a:rPr>
              <a:t>Sucedió que me </a:t>
            </a:r>
            <a:r>
              <a:rPr lang="es-ES" sz="1100" b="0" i="0" u="none" strike="noStrike" baseline="0" dirty="0" err="1">
                <a:solidFill>
                  <a:srgbClr val="000000"/>
                </a:solidFill>
                <a:latin typeface="Times New Roman" panose="02020603050405020304" pitchFamily="18" charset="0"/>
              </a:rPr>
              <a:t>encontre</a:t>
            </a:r>
            <a:r>
              <a:rPr lang="es-ES" sz="1100" b="0" i="0" u="none" strike="noStrike" baseline="0" dirty="0">
                <a:solidFill>
                  <a:srgbClr val="000000"/>
                </a:solidFill>
                <a:latin typeface="Times New Roman" panose="02020603050405020304" pitchFamily="18" charset="0"/>
              </a:rPr>
              <a:t> junto a él; yo iba a caballo, él con el equipo de hoplita. Se retiraba pues en medio de la desbandada iniciada por nuestros hombres y caminaba en compañía de Laques. (…) Allí pude, (…) examinar a Sócrates (…) Tuve la sensación de que avanzaba (…) “rebosante de orgullo” y “lanzando miradas de reojo” (…) a nadie le cabría la menor duda, (…) de que (…) si alguien le atacaba se iba a defender, y con mucha energía. Eso mismo era lo que le garantizaba, tanto a él como al otro, la seguridad de su retirada, pues en la guerra se evita luchar con hombres de ese temple, mientras que se da caza a los que huyen en desorden. (Platón, </a:t>
            </a:r>
            <a:r>
              <a:rPr lang="es-ES" sz="1100" b="0" i="1" u="none" strike="noStrike" baseline="0" dirty="0">
                <a:solidFill>
                  <a:srgbClr val="000000"/>
                </a:solidFill>
                <a:latin typeface="Times New Roman" panose="02020603050405020304" pitchFamily="18" charset="0"/>
              </a:rPr>
              <a:t>El banquete</a:t>
            </a:r>
            <a:r>
              <a:rPr lang="es-ES" sz="1100" b="0" i="0" u="none" strike="noStrike" baseline="0" dirty="0">
                <a:solidFill>
                  <a:srgbClr val="000000"/>
                </a:solidFill>
                <a:latin typeface="Times New Roman" panose="02020603050405020304" pitchFamily="18" charset="0"/>
              </a:rPr>
              <a:t>, 221 a-b. El verso citado por Aristófanes (que asiste a este banquete) es el v. 632 de </a:t>
            </a:r>
            <a:r>
              <a:rPr lang="es-ES" sz="1100" b="0" i="1" u="none" strike="noStrike" baseline="0" dirty="0">
                <a:solidFill>
                  <a:srgbClr val="000000"/>
                </a:solidFill>
                <a:latin typeface="Times New Roman" panose="02020603050405020304" pitchFamily="18" charset="0"/>
              </a:rPr>
              <a:t>Las nubes)</a:t>
            </a:r>
            <a:r>
              <a:rPr lang="es-ES" sz="1100" b="0" i="0" u="none" strike="noStrike" baseline="0" dirty="0">
                <a:solidFill>
                  <a:srgbClr val="000000"/>
                </a:solidFill>
                <a:latin typeface="Times New Roman" panose="02020603050405020304" pitchFamily="18" charset="0"/>
              </a:rPr>
              <a:t>. </a:t>
            </a:r>
            <a:endParaRPr lang="es-ES" sz="1100" dirty="0"/>
          </a:p>
        </p:txBody>
      </p:sp>
      <p:pic>
        <p:nvPicPr>
          <p:cNvPr id="23" name="Imagen 22" descr="Dibujo en blanco y negro&#10;&#10;Descripción generada automáticamente con confianza media">
            <a:extLst>
              <a:ext uri="{FF2B5EF4-FFF2-40B4-BE49-F238E27FC236}">
                <a16:creationId xmlns:a16="http://schemas.microsoft.com/office/drawing/2014/main" id="{78CEA192-DD9A-467F-86A6-1EEEF796847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103" b="95368" l="9628" r="89859">
                        <a14:foregroundMark x1="48909" y1="13676" x2="44416" y2="9706"/>
                        <a14:foregroundMark x1="45315" y1="7941" x2="47497" y2="6176"/>
                        <a14:foregroundMark x1="31451" y1="81103" x2="57766" y2="90662"/>
                        <a14:foregroundMark x1="33633" y1="67426" x2="46727" y2="86985"/>
                        <a14:foregroundMark x1="57766" y1="72059" x2="67522" y2="76912"/>
                        <a14:foregroundMark x1="67522" y1="76912" x2="72786" y2="81912"/>
                        <a14:foregroundMark x1="72786" y1="80662" x2="79332" y2="90000"/>
                        <a14:foregroundMark x1="73556" y1="89559" x2="44416" y2="89044"/>
                        <a14:foregroundMark x1="44416" y1="89044" x2="36970" y2="87132"/>
                        <a14:foregroundMark x1="30039" y1="94265" x2="55841" y2="95368"/>
                      </a14:backgroundRemoval>
                    </a14:imgEffect>
                  </a14:imgLayer>
                </a14:imgProps>
              </a:ext>
              <a:ext uri="{28A0092B-C50C-407E-A947-70E740481C1C}">
                <a14:useLocalDpi xmlns:a14="http://schemas.microsoft.com/office/drawing/2010/main" val="0"/>
              </a:ext>
            </a:extLst>
          </a:blip>
          <a:stretch>
            <a:fillRect/>
          </a:stretch>
        </p:blipFill>
        <p:spPr>
          <a:xfrm>
            <a:off x="9769992" y="1510801"/>
            <a:ext cx="1520487" cy="2654510"/>
          </a:xfrm>
          <a:prstGeom prst="rect">
            <a:avLst/>
          </a:prstGeom>
        </p:spPr>
      </p:pic>
      <p:pic>
        <p:nvPicPr>
          <p:cNvPr id="25" name="Imagen 24">
            <a:extLst>
              <a:ext uri="{FF2B5EF4-FFF2-40B4-BE49-F238E27FC236}">
                <a16:creationId xmlns:a16="http://schemas.microsoft.com/office/drawing/2014/main" id="{5DA6116A-9456-4A6D-82C4-1D62E5E8ED1D}"/>
              </a:ext>
            </a:extLst>
          </p:cNvPr>
          <p:cNvPicPr>
            <a:picLocks noChangeAspect="1"/>
          </p:cNvPicPr>
          <p:nvPr/>
        </p:nvPicPr>
        <p:blipFill rotWithShape="1">
          <a:blip r:embed="rId9">
            <a:extLst>
              <a:ext uri="{28A0092B-C50C-407E-A947-70E740481C1C}">
                <a14:useLocalDpi xmlns:a14="http://schemas.microsoft.com/office/drawing/2010/main" val="0"/>
              </a:ext>
            </a:extLst>
          </a:blip>
          <a:srcRect b="11737"/>
          <a:stretch/>
        </p:blipFill>
        <p:spPr>
          <a:xfrm flipH="1">
            <a:off x="8313707" y="4391816"/>
            <a:ext cx="3390789" cy="2136410"/>
          </a:xfrm>
          <a:prstGeom prst="rect">
            <a:avLst/>
          </a:prstGeom>
        </p:spPr>
      </p:pic>
      <p:sp>
        <p:nvSpPr>
          <p:cNvPr id="26" name="CuadroTexto 25">
            <a:extLst>
              <a:ext uri="{FF2B5EF4-FFF2-40B4-BE49-F238E27FC236}">
                <a16:creationId xmlns:a16="http://schemas.microsoft.com/office/drawing/2014/main" id="{98812CC7-0CCC-4233-9866-8DEA697DAE68}"/>
              </a:ext>
            </a:extLst>
          </p:cNvPr>
          <p:cNvSpPr txBox="1"/>
          <p:nvPr/>
        </p:nvSpPr>
        <p:spPr>
          <a:xfrm>
            <a:off x="9685120" y="3746006"/>
            <a:ext cx="1929750"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TEMÍSTOCLES</a:t>
            </a:r>
          </a:p>
        </p:txBody>
      </p:sp>
      <p:cxnSp>
        <p:nvCxnSpPr>
          <p:cNvPr id="28" name="Conector: angular 27">
            <a:extLst>
              <a:ext uri="{FF2B5EF4-FFF2-40B4-BE49-F238E27FC236}">
                <a16:creationId xmlns:a16="http://schemas.microsoft.com/office/drawing/2014/main" id="{43D4105A-F8DD-4C89-A942-3332C3F474EC}"/>
              </a:ext>
            </a:extLst>
          </p:cNvPr>
          <p:cNvCxnSpPr/>
          <p:nvPr/>
        </p:nvCxnSpPr>
        <p:spPr>
          <a:xfrm rot="5400000">
            <a:off x="8598104" y="3549582"/>
            <a:ext cx="870136" cy="587829"/>
          </a:xfrm>
          <a:prstGeom prst="bentConnector3">
            <a:avLst/>
          </a:prstGeom>
          <a:ln w="952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0" name="Conector recto 29">
            <a:extLst>
              <a:ext uri="{FF2B5EF4-FFF2-40B4-BE49-F238E27FC236}">
                <a16:creationId xmlns:a16="http://schemas.microsoft.com/office/drawing/2014/main" id="{14F1B23E-0837-486D-8133-B83F95B104CB}"/>
              </a:ext>
            </a:extLst>
          </p:cNvPr>
          <p:cNvCxnSpPr/>
          <p:nvPr/>
        </p:nvCxnSpPr>
        <p:spPr>
          <a:xfrm>
            <a:off x="9327087" y="3397542"/>
            <a:ext cx="336351"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75DF2B5A-8BD9-4DB9-A775-E6BE4A8C1579}"/>
              </a:ext>
            </a:extLst>
          </p:cNvPr>
          <p:cNvSpPr txBox="1"/>
          <p:nvPr/>
        </p:nvSpPr>
        <p:spPr>
          <a:xfrm>
            <a:off x="9073640" y="6498535"/>
            <a:ext cx="1929750"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RUINAS DE MESENA</a:t>
            </a:r>
          </a:p>
        </p:txBody>
      </p:sp>
    </p:spTree>
    <p:extLst>
      <p:ext uri="{BB962C8B-B14F-4D97-AF65-F5344CB8AC3E}">
        <p14:creationId xmlns:p14="http://schemas.microsoft.com/office/powerpoint/2010/main" val="2797550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301561" y="202018"/>
            <a:ext cx="10515600" cy="712381"/>
          </a:xfrm>
        </p:spPr>
        <p:txBody>
          <a:bodyPr>
            <a:normAutofit/>
          </a:bodyPr>
          <a:lstStyle/>
          <a:p>
            <a:r>
              <a:rPr lang="es-ES" sz="4000" b="1" dirty="0">
                <a:solidFill>
                  <a:srgbClr val="CC9900"/>
                </a:solidFill>
                <a:latin typeface="Times New Roman" panose="02020603050405020304" pitchFamily="18" charset="0"/>
                <a:cs typeface="Times New Roman" panose="02020603050405020304" pitchFamily="18" charset="0"/>
              </a:rPr>
              <a:t>FLOTA:</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2984763" y="206513"/>
            <a:ext cx="8815351" cy="707886"/>
          </a:xfrm>
          <a:prstGeom prst="rect">
            <a:avLst/>
          </a:prstGeom>
          <a:noFill/>
        </p:spPr>
        <p:txBody>
          <a:bodyPr wrap="square" rtlCol="0">
            <a:spAutoFit/>
          </a:bodyPr>
          <a:lstStyle/>
          <a:p>
            <a:pPr algn="ctr"/>
            <a:r>
              <a:rPr lang="es-ES" sz="4000" b="1" dirty="0">
                <a:solidFill>
                  <a:schemeClr val="accent2">
                    <a:lumMod val="75000"/>
                  </a:schemeClr>
                </a:solidFill>
                <a:latin typeface="Times New Roman" panose="02020603050405020304" pitchFamily="18" charset="0"/>
                <a:cs typeface="Times New Roman" panose="02020603050405020304" pitchFamily="18" charset="0"/>
              </a:rPr>
              <a:t>LA FLOTA DE GUERRA ATENIENSE</a:t>
            </a:r>
          </a:p>
        </p:txBody>
      </p:sp>
      <p:sp>
        <p:nvSpPr>
          <p:cNvPr id="6" name="CuadroTexto 5">
            <a:extLst>
              <a:ext uri="{FF2B5EF4-FFF2-40B4-BE49-F238E27FC236}">
                <a16:creationId xmlns:a16="http://schemas.microsoft.com/office/drawing/2014/main" id="{20A78147-A55B-495E-9E36-5F28A17481C5}"/>
              </a:ext>
            </a:extLst>
          </p:cNvPr>
          <p:cNvSpPr txBox="1"/>
          <p:nvPr/>
        </p:nvSpPr>
        <p:spPr>
          <a:xfrm>
            <a:off x="2755469" y="3246019"/>
            <a:ext cx="2873829"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TALASOCRACIA ATENIENSE</a:t>
            </a:r>
          </a:p>
        </p:txBody>
      </p:sp>
      <p:pic>
        <p:nvPicPr>
          <p:cNvPr id="7" name="Imagen 6" descr="Dibujo en blanco y negro&#10;&#10;Descripción generada automáticamente con confianza media">
            <a:extLst>
              <a:ext uri="{FF2B5EF4-FFF2-40B4-BE49-F238E27FC236}">
                <a16:creationId xmlns:a16="http://schemas.microsoft.com/office/drawing/2014/main" id="{0A5917F1-020A-475A-BE59-910966E87A9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03" b="95368" l="9628" r="89859">
                        <a14:foregroundMark x1="48909" y1="13676" x2="44416" y2="9706"/>
                        <a14:foregroundMark x1="45315" y1="7941" x2="47497" y2="6176"/>
                        <a14:foregroundMark x1="31451" y1="81103" x2="57766" y2="90662"/>
                        <a14:foregroundMark x1="33633" y1="67426" x2="46727" y2="86985"/>
                        <a14:foregroundMark x1="57766" y1="72059" x2="67522" y2="76912"/>
                        <a14:foregroundMark x1="67522" y1="76912" x2="72786" y2="81912"/>
                        <a14:foregroundMark x1="72786" y1="80662" x2="79332" y2="90000"/>
                        <a14:foregroundMark x1="73556" y1="89559" x2="44416" y2="89044"/>
                        <a14:foregroundMark x1="44416" y1="89044" x2="36970" y2="87132"/>
                        <a14:foregroundMark x1="30039" y1="94265" x2="55841" y2="95368"/>
                      </a14:backgroundRemoval>
                    </a14:imgEffect>
                  </a14:imgLayer>
                </a14:imgProps>
              </a:ext>
              <a:ext uri="{28A0092B-C50C-407E-A947-70E740481C1C}">
                <a14:useLocalDpi xmlns:a14="http://schemas.microsoft.com/office/drawing/2010/main" val="0"/>
              </a:ext>
            </a:extLst>
          </a:blip>
          <a:stretch>
            <a:fillRect/>
          </a:stretch>
        </p:blipFill>
        <p:spPr>
          <a:xfrm>
            <a:off x="555172" y="1015171"/>
            <a:ext cx="1303043" cy="2274890"/>
          </a:xfrm>
          <a:prstGeom prst="rect">
            <a:avLst/>
          </a:prstGeom>
        </p:spPr>
      </p:pic>
      <p:sp>
        <p:nvSpPr>
          <p:cNvPr id="9" name="CuadroTexto 8">
            <a:extLst>
              <a:ext uri="{FF2B5EF4-FFF2-40B4-BE49-F238E27FC236}">
                <a16:creationId xmlns:a16="http://schemas.microsoft.com/office/drawing/2014/main" id="{152600E2-57E4-4E2E-96B3-4A31E2D002DE}"/>
              </a:ext>
            </a:extLst>
          </p:cNvPr>
          <p:cNvSpPr txBox="1"/>
          <p:nvPr/>
        </p:nvSpPr>
        <p:spPr>
          <a:xfrm>
            <a:off x="609600" y="2902511"/>
            <a:ext cx="1393371" cy="261610"/>
          </a:xfrm>
          <a:prstGeom prst="rect">
            <a:avLst/>
          </a:prstGeom>
          <a:noFill/>
        </p:spPr>
        <p:txBody>
          <a:bodyPr wrap="square">
            <a:spAutoFit/>
          </a:bodyPr>
          <a:lstStyle/>
          <a:p>
            <a:pPr algn="ctr"/>
            <a:r>
              <a:rPr lang="es-ES" sz="1100" b="1" dirty="0">
                <a:latin typeface="Times New Roman" panose="02020603050405020304" pitchFamily="18" charset="0"/>
                <a:cs typeface="Times New Roman" panose="02020603050405020304" pitchFamily="18" charset="0"/>
              </a:rPr>
              <a:t>TEMÍSTOCLES</a:t>
            </a:r>
          </a:p>
        </p:txBody>
      </p:sp>
      <p:sp>
        <p:nvSpPr>
          <p:cNvPr id="10" name="Flecha: a la derecha 9">
            <a:extLst>
              <a:ext uri="{FF2B5EF4-FFF2-40B4-BE49-F238E27FC236}">
                <a16:creationId xmlns:a16="http://schemas.microsoft.com/office/drawing/2014/main" id="{51CB91FA-7B6B-43F9-AE8F-9256DAE0F257}"/>
              </a:ext>
            </a:extLst>
          </p:cNvPr>
          <p:cNvSpPr/>
          <p:nvPr/>
        </p:nvSpPr>
        <p:spPr>
          <a:xfrm>
            <a:off x="2002971" y="2020289"/>
            <a:ext cx="547527" cy="533509"/>
          </a:xfrm>
          <a:prstGeom prst="rightArrow">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descr="Un dibujo de un barco en el agua&#10;&#10;Descripción generada automáticamente con confianza baja">
            <a:extLst>
              <a:ext uri="{FF2B5EF4-FFF2-40B4-BE49-F238E27FC236}">
                <a16:creationId xmlns:a16="http://schemas.microsoft.com/office/drawing/2014/main" id="{94BAE610-4EBF-4528-BBBF-AF0A90C79D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784" y="1189748"/>
            <a:ext cx="3243264" cy="2144887"/>
          </a:xfrm>
          <a:prstGeom prst="rect">
            <a:avLst/>
          </a:prstGeom>
          <a:ln>
            <a:noFill/>
          </a:ln>
          <a:effectLst>
            <a:softEdge rad="112500"/>
          </a:effectLst>
        </p:spPr>
      </p:pic>
      <p:pic>
        <p:nvPicPr>
          <p:cNvPr id="16" name="Imagen 15" descr="Un dibujo de un barco en el agua&#10;&#10;Descripción generada automáticamente con confianza media">
            <a:extLst>
              <a:ext uri="{FF2B5EF4-FFF2-40B4-BE49-F238E27FC236}">
                <a16:creationId xmlns:a16="http://schemas.microsoft.com/office/drawing/2014/main" id="{F4893749-AB10-4162-8B42-A34924E8C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327" y="4215069"/>
            <a:ext cx="3116814" cy="2064889"/>
          </a:xfrm>
          <a:prstGeom prst="rect">
            <a:avLst/>
          </a:prstGeom>
        </p:spPr>
      </p:pic>
      <p:pic>
        <p:nvPicPr>
          <p:cNvPr id="18" name="Imagen 17" descr="Imagen que contiene tabla&#10;&#10;Descripción generada automáticamente">
            <a:extLst>
              <a:ext uri="{FF2B5EF4-FFF2-40B4-BE49-F238E27FC236}">
                <a16:creationId xmlns:a16="http://schemas.microsoft.com/office/drawing/2014/main" id="{EEE5E4E3-D227-44D8-A1E8-AE2E610FF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4999" y="3762502"/>
            <a:ext cx="3554877" cy="2096252"/>
          </a:xfrm>
          <a:prstGeom prst="rect">
            <a:avLst/>
          </a:prstGeom>
          <a:ln>
            <a:noFill/>
          </a:ln>
          <a:effectLst>
            <a:outerShdw blurRad="190500" algn="tl" rotWithShape="0">
              <a:srgbClr val="000000">
                <a:alpha val="70000"/>
              </a:srgbClr>
            </a:outerShdw>
          </a:effectLst>
        </p:spPr>
      </p:pic>
      <p:pic>
        <p:nvPicPr>
          <p:cNvPr id="20" name="Imagen 19" descr="Dibujo con letras&#10;&#10;Descripción generada automáticamente con confianza media">
            <a:extLst>
              <a:ext uri="{FF2B5EF4-FFF2-40B4-BE49-F238E27FC236}">
                <a16:creationId xmlns:a16="http://schemas.microsoft.com/office/drawing/2014/main" id="{0E76205B-3F57-4CF6-BE41-BE2E6A2B07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8162" y="5245460"/>
            <a:ext cx="3423499" cy="1508578"/>
          </a:xfrm>
          <a:prstGeom prst="rect">
            <a:avLst/>
          </a:prstGeom>
          <a:ln>
            <a:noFill/>
          </a:ln>
          <a:effectLst>
            <a:outerShdw blurRad="190500" algn="tl" rotWithShape="0">
              <a:srgbClr val="000000">
                <a:alpha val="70000"/>
              </a:srgbClr>
            </a:outerShdw>
          </a:effectLst>
        </p:spPr>
      </p:pic>
      <p:sp>
        <p:nvSpPr>
          <p:cNvPr id="21" name="CuadroTexto 20">
            <a:extLst>
              <a:ext uri="{FF2B5EF4-FFF2-40B4-BE49-F238E27FC236}">
                <a16:creationId xmlns:a16="http://schemas.microsoft.com/office/drawing/2014/main" id="{74B2B0D6-E4B2-46FE-87E0-D3E1BCB680D5}"/>
              </a:ext>
            </a:extLst>
          </p:cNvPr>
          <p:cNvSpPr txBox="1"/>
          <p:nvPr/>
        </p:nvSpPr>
        <p:spPr>
          <a:xfrm>
            <a:off x="5934791" y="1554201"/>
            <a:ext cx="2144486" cy="276999"/>
          </a:xfrm>
          <a:prstGeom prst="rect">
            <a:avLst/>
          </a:prstGeom>
          <a:noFill/>
          <a:ln w="19050">
            <a:solidFill>
              <a:srgbClr val="CC9900"/>
            </a:solidFill>
          </a:ln>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BATALLA DE SALAMINA</a:t>
            </a:r>
          </a:p>
        </p:txBody>
      </p:sp>
      <p:sp>
        <p:nvSpPr>
          <p:cNvPr id="22" name="CuadroTexto 21">
            <a:extLst>
              <a:ext uri="{FF2B5EF4-FFF2-40B4-BE49-F238E27FC236}">
                <a16:creationId xmlns:a16="http://schemas.microsoft.com/office/drawing/2014/main" id="{FCAF9BF5-9CB2-4392-94AC-69D6FE7F70FF}"/>
              </a:ext>
            </a:extLst>
          </p:cNvPr>
          <p:cNvSpPr txBox="1"/>
          <p:nvPr/>
        </p:nvSpPr>
        <p:spPr>
          <a:xfrm>
            <a:off x="791124" y="6279958"/>
            <a:ext cx="2971219"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PENTECÓNTERAS: 50 REMEROS COLOCADOS EN HILERA (MONERE)</a:t>
            </a:r>
          </a:p>
        </p:txBody>
      </p:sp>
      <p:sp>
        <p:nvSpPr>
          <p:cNvPr id="24" name="Flecha: a la derecha con muesca 23">
            <a:extLst>
              <a:ext uri="{FF2B5EF4-FFF2-40B4-BE49-F238E27FC236}">
                <a16:creationId xmlns:a16="http://schemas.microsoft.com/office/drawing/2014/main" id="{B4E3107B-C51B-4E7C-A149-ACE6B0043C3E}"/>
              </a:ext>
            </a:extLst>
          </p:cNvPr>
          <p:cNvSpPr/>
          <p:nvPr/>
        </p:nvSpPr>
        <p:spPr>
          <a:xfrm>
            <a:off x="4002575" y="5061857"/>
            <a:ext cx="751115" cy="456260"/>
          </a:xfrm>
          <a:prstGeom prst="notched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CuadroTexto 24">
            <a:extLst>
              <a:ext uri="{FF2B5EF4-FFF2-40B4-BE49-F238E27FC236}">
                <a16:creationId xmlns:a16="http://schemas.microsoft.com/office/drawing/2014/main" id="{720DA6D4-CA6D-4FA5-A86F-74F703B7D5B5}"/>
              </a:ext>
            </a:extLst>
          </p:cNvPr>
          <p:cNvSpPr txBox="1"/>
          <p:nvPr/>
        </p:nvSpPr>
        <p:spPr>
          <a:xfrm>
            <a:off x="8501743" y="4923357"/>
            <a:ext cx="2231571"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TRIERES</a:t>
            </a:r>
          </a:p>
        </p:txBody>
      </p:sp>
      <p:sp>
        <p:nvSpPr>
          <p:cNvPr id="26" name="CuadroTexto 25">
            <a:extLst>
              <a:ext uri="{FF2B5EF4-FFF2-40B4-BE49-F238E27FC236}">
                <a16:creationId xmlns:a16="http://schemas.microsoft.com/office/drawing/2014/main" id="{576DDF39-4207-4A56-B50D-4B31D861ADA7}"/>
              </a:ext>
            </a:extLst>
          </p:cNvPr>
          <p:cNvSpPr txBox="1"/>
          <p:nvPr/>
        </p:nvSpPr>
        <p:spPr>
          <a:xfrm>
            <a:off x="4753690" y="5776572"/>
            <a:ext cx="1415143" cy="400110"/>
          </a:xfrm>
          <a:prstGeom prst="rect">
            <a:avLst/>
          </a:prstGeom>
          <a:noFill/>
        </p:spPr>
        <p:txBody>
          <a:bodyPr wrap="square" rtlCol="0">
            <a:spAutoFit/>
          </a:bodyPr>
          <a:lstStyle/>
          <a:p>
            <a:r>
              <a:rPr lang="es-ES" sz="1000" b="1" dirty="0">
                <a:latin typeface="Times New Roman" panose="02020603050405020304" pitchFamily="18" charset="0"/>
                <a:cs typeface="Times New Roman" panose="02020603050405020304" pitchFamily="18" charset="0"/>
              </a:rPr>
              <a:t>DOS OJOS GRANDES</a:t>
            </a:r>
          </a:p>
        </p:txBody>
      </p:sp>
      <p:sp>
        <p:nvSpPr>
          <p:cNvPr id="27" name="CuadroTexto 26">
            <a:extLst>
              <a:ext uri="{FF2B5EF4-FFF2-40B4-BE49-F238E27FC236}">
                <a16:creationId xmlns:a16="http://schemas.microsoft.com/office/drawing/2014/main" id="{022E864B-4AA7-4E34-BE07-877739869235}"/>
              </a:ext>
            </a:extLst>
          </p:cNvPr>
          <p:cNvSpPr txBox="1"/>
          <p:nvPr/>
        </p:nvSpPr>
        <p:spPr>
          <a:xfrm>
            <a:off x="6013724" y="3246019"/>
            <a:ext cx="1654871" cy="400110"/>
          </a:xfrm>
          <a:prstGeom prst="rect">
            <a:avLst/>
          </a:prstGeom>
          <a:noFill/>
        </p:spPr>
        <p:txBody>
          <a:bodyPr wrap="square" rtlCol="0">
            <a:spAutoFit/>
          </a:bodyPr>
          <a:lstStyle/>
          <a:p>
            <a:pPr algn="ctr"/>
            <a:r>
              <a:rPr lang="es-ES" sz="1000" b="1" dirty="0">
                <a:latin typeface="Times New Roman" panose="02020603050405020304" pitchFamily="18" charset="0"/>
                <a:cs typeface="Times New Roman" panose="02020603050405020304" pitchFamily="18" charset="0"/>
              </a:rPr>
              <a:t>EL CASCO SE CURVA HACIA ARRIBA</a:t>
            </a:r>
          </a:p>
        </p:txBody>
      </p:sp>
      <p:sp>
        <p:nvSpPr>
          <p:cNvPr id="28" name="CuadroTexto 27">
            <a:extLst>
              <a:ext uri="{FF2B5EF4-FFF2-40B4-BE49-F238E27FC236}">
                <a16:creationId xmlns:a16="http://schemas.microsoft.com/office/drawing/2014/main" id="{F076BA7A-0821-4127-B0D8-3B3625B5DF7D}"/>
              </a:ext>
            </a:extLst>
          </p:cNvPr>
          <p:cNvSpPr txBox="1"/>
          <p:nvPr/>
        </p:nvSpPr>
        <p:spPr>
          <a:xfrm>
            <a:off x="4280276" y="4540215"/>
            <a:ext cx="1077686" cy="261610"/>
          </a:xfrm>
          <a:prstGeom prst="rect">
            <a:avLst/>
          </a:prstGeom>
          <a:noFill/>
        </p:spPr>
        <p:txBody>
          <a:bodyPr wrap="square" rtlCol="0">
            <a:spAutoFit/>
          </a:bodyPr>
          <a:lstStyle/>
          <a:p>
            <a:r>
              <a:rPr lang="es-ES" sz="1100" b="1" dirty="0">
                <a:latin typeface="Times New Roman" panose="02020603050405020304" pitchFamily="18" charset="0"/>
                <a:cs typeface="Times New Roman" panose="02020603050405020304" pitchFamily="18" charset="0"/>
              </a:rPr>
              <a:t>ESPOLÓN</a:t>
            </a:r>
          </a:p>
        </p:txBody>
      </p:sp>
      <p:sp>
        <p:nvSpPr>
          <p:cNvPr id="29" name="CuadroTexto 28">
            <a:extLst>
              <a:ext uri="{FF2B5EF4-FFF2-40B4-BE49-F238E27FC236}">
                <a16:creationId xmlns:a16="http://schemas.microsoft.com/office/drawing/2014/main" id="{6396230B-E1D4-42CA-9076-C524C15B79A7}"/>
              </a:ext>
            </a:extLst>
          </p:cNvPr>
          <p:cNvSpPr txBox="1"/>
          <p:nvPr/>
        </p:nvSpPr>
        <p:spPr>
          <a:xfrm>
            <a:off x="5815048" y="6184919"/>
            <a:ext cx="1513114" cy="261610"/>
          </a:xfrm>
          <a:prstGeom prst="rect">
            <a:avLst/>
          </a:prstGeom>
          <a:noFill/>
        </p:spPr>
        <p:txBody>
          <a:bodyPr wrap="square" rtlCol="0">
            <a:spAutoFit/>
          </a:bodyPr>
          <a:lstStyle/>
          <a:p>
            <a:r>
              <a:rPr lang="es-ES" sz="1100" b="1" dirty="0">
                <a:latin typeface="Times New Roman" panose="02020603050405020304" pitchFamily="18" charset="0"/>
                <a:cs typeface="Times New Roman" panose="02020603050405020304" pitchFamily="18" charset="0"/>
              </a:rPr>
              <a:t>VELA CUADRADA</a:t>
            </a:r>
          </a:p>
        </p:txBody>
      </p:sp>
      <p:cxnSp>
        <p:nvCxnSpPr>
          <p:cNvPr id="31" name="Conector recto 30">
            <a:extLst>
              <a:ext uri="{FF2B5EF4-FFF2-40B4-BE49-F238E27FC236}">
                <a16:creationId xmlns:a16="http://schemas.microsoft.com/office/drawing/2014/main" id="{5AC0475D-51EF-4219-ACEA-9C85931B686F}"/>
              </a:ext>
            </a:extLst>
          </p:cNvPr>
          <p:cNvCxnSpPr>
            <a:cxnSpLocks/>
            <a:stCxn id="21" idx="2"/>
          </p:cNvCxnSpPr>
          <p:nvPr/>
        </p:nvCxnSpPr>
        <p:spPr>
          <a:xfrm>
            <a:off x="7007034" y="1831200"/>
            <a:ext cx="0" cy="474097"/>
          </a:xfrm>
          <a:prstGeom prst="line">
            <a:avLst/>
          </a:prstGeom>
          <a:ln w="19050">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id="{FE6FA481-6868-4F18-8AF5-E009D67F3938}"/>
              </a:ext>
            </a:extLst>
          </p:cNvPr>
          <p:cNvCxnSpPr>
            <a:cxnSpLocks/>
          </p:cNvCxnSpPr>
          <p:nvPr/>
        </p:nvCxnSpPr>
        <p:spPr>
          <a:xfrm flipH="1">
            <a:off x="5725886" y="2305297"/>
            <a:ext cx="1281148" cy="0"/>
          </a:xfrm>
          <a:prstGeom prst="straightConnector1">
            <a:avLst/>
          </a:prstGeom>
          <a:ln w="19050">
            <a:solidFill>
              <a:srgbClr val="CC9900"/>
            </a:solidFill>
            <a:tailEnd type="triangle"/>
          </a:ln>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id="{C80EC4E6-94F3-4D14-9418-7E1C35374797}"/>
              </a:ext>
            </a:extLst>
          </p:cNvPr>
          <p:cNvSpPr txBox="1"/>
          <p:nvPr/>
        </p:nvSpPr>
        <p:spPr>
          <a:xfrm>
            <a:off x="7819446" y="2077228"/>
            <a:ext cx="3980668" cy="1277273"/>
          </a:xfrm>
          <a:prstGeom prst="rect">
            <a:avLst/>
          </a:prstGeom>
          <a:noFill/>
        </p:spPr>
        <p:txBody>
          <a:bodyPr wrap="square" rtlCol="0">
            <a:spAutoFit/>
          </a:bodyPr>
          <a:lstStyle/>
          <a:p>
            <a:r>
              <a:rPr lang="es-ES" sz="1100" b="0" i="0" u="none" strike="noStrike" baseline="0" dirty="0">
                <a:solidFill>
                  <a:srgbClr val="000000"/>
                </a:solidFill>
                <a:latin typeface="Times New Roman" panose="02020603050405020304" pitchFamily="18" charset="0"/>
              </a:rPr>
              <a:t>En los </a:t>
            </a:r>
            <a:r>
              <a:rPr lang="es-ES" sz="1100" b="0" i="0" u="none" strike="noStrike" baseline="0" dirty="0" err="1">
                <a:solidFill>
                  <a:srgbClr val="000000"/>
                </a:solidFill>
                <a:latin typeface="Times New Roman" panose="02020603050405020304" pitchFamily="18" charset="0"/>
              </a:rPr>
              <a:t>baos</a:t>
            </a:r>
            <a:r>
              <a:rPr lang="es-ES" sz="1100" b="0" i="0" u="none" strike="noStrike" baseline="0" dirty="0">
                <a:solidFill>
                  <a:srgbClr val="000000"/>
                </a:solidFill>
                <a:latin typeface="Times New Roman" panose="02020603050405020304" pitchFamily="18" charset="0"/>
              </a:rPr>
              <a:t> o traviesas que unían en el vértice los lados del barco había bancos (</a:t>
            </a:r>
            <a:r>
              <a:rPr lang="es-ES" sz="1100" b="0" i="0" u="none" strike="noStrike" baseline="0" dirty="0" err="1">
                <a:solidFill>
                  <a:srgbClr val="000000"/>
                </a:solidFill>
                <a:latin typeface="Times New Roman" panose="02020603050405020304" pitchFamily="18" charset="0"/>
              </a:rPr>
              <a:t>tranos</a:t>
            </a:r>
            <a:r>
              <a:rPr lang="es-ES" sz="1100" b="0" i="0" u="none" strike="noStrike" baseline="0" dirty="0">
                <a:solidFill>
                  <a:srgbClr val="000000"/>
                </a:solidFill>
                <a:latin typeface="Times New Roman" panose="02020603050405020304" pitchFamily="18" charset="0"/>
              </a:rPr>
              <a:t>) …; se podía poner la segunda fila haciendo que los remeros se sentaran sobre los propios </a:t>
            </a:r>
            <a:r>
              <a:rPr lang="es-ES" sz="1100" b="0" i="0" u="none" strike="noStrike" baseline="0" dirty="0" err="1">
                <a:solidFill>
                  <a:srgbClr val="000000"/>
                </a:solidFill>
                <a:latin typeface="Times New Roman" panose="02020603050405020304" pitchFamily="18" charset="0"/>
              </a:rPr>
              <a:t>baes</a:t>
            </a:r>
            <a:r>
              <a:rPr lang="es-ES" sz="1100" b="0" i="0" u="none" strike="noStrike" baseline="0" dirty="0">
                <a:solidFill>
                  <a:srgbClr val="000000"/>
                </a:solidFill>
                <a:latin typeface="Times New Roman" panose="02020603050405020304" pitchFamily="18" charset="0"/>
              </a:rPr>
              <a:t> (</a:t>
            </a:r>
            <a:r>
              <a:rPr lang="es-ES" sz="1100" b="0" i="0" u="none" strike="noStrike" baseline="0" dirty="0" err="1">
                <a:solidFill>
                  <a:srgbClr val="000000"/>
                </a:solidFill>
                <a:latin typeface="Times New Roman" panose="02020603050405020304" pitchFamily="18" charset="0"/>
              </a:rPr>
              <a:t>zygos</a:t>
            </a:r>
            <a:r>
              <a:rPr lang="es-ES" sz="1100" b="0" i="0" u="none" strike="noStrike" baseline="0" dirty="0">
                <a:solidFill>
                  <a:srgbClr val="000000"/>
                </a:solidFill>
                <a:latin typeface="Times New Roman" panose="02020603050405020304" pitchFamily="18" charset="0"/>
              </a:rPr>
              <a:t>) perforando portas para los remos (…) la </a:t>
            </a:r>
            <a:r>
              <a:rPr lang="es-ES" sz="1100" b="0" i="0" u="none" strike="noStrike" baseline="0" dirty="0" err="1">
                <a:solidFill>
                  <a:srgbClr val="000000"/>
                </a:solidFill>
                <a:latin typeface="Times New Roman" panose="02020603050405020304" pitchFamily="18" charset="0"/>
              </a:rPr>
              <a:t>triere</a:t>
            </a:r>
            <a:r>
              <a:rPr lang="es-ES" sz="1100" b="0" i="0" u="none" strike="noStrike" baseline="0" dirty="0">
                <a:solidFill>
                  <a:srgbClr val="000000"/>
                </a:solidFill>
                <a:latin typeface="Times New Roman" panose="02020603050405020304" pitchFamily="18" charset="0"/>
              </a:rPr>
              <a:t> ateniense tenía ciento sesenta remeros, (…) es </a:t>
            </a:r>
            <a:r>
              <a:rPr lang="es-ES" sz="1100" b="0" i="0" u="none" strike="noStrike" baseline="0" dirty="0" err="1">
                <a:solidFill>
                  <a:srgbClr val="000000"/>
                </a:solidFill>
                <a:latin typeface="Times New Roman" panose="02020603050405020304" pitchFamily="18" charset="0"/>
              </a:rPr>
              <a:t>problable</a:t>
            </a:r>
            <a:r>
              <a:rPr lang="es-ES" sz="1100" b="0" i="0" u="none" strike="noStrike" baseline="0" dirty="0">
                <a:solidFill>
                  <a:srgbClr val="000000"/>
                </a:solidFill>
                <a:latin typeface="Times New Roman" panose="02020603050405020304" pitchFamily="18" charset="0"/>
              </a:rPr>
              <a:t> que las portas estuvieran colocadas en tresbolillo (…). (P. </a:t>
            </a:r>
            <a:r>
              <a:rPr lang="es-ES" sz="1100" b="0" i="0" u="none" strike="noStrike" baseline="0" dirty="0" err="1">
                <a:solidFill>
                  <a:srgbClr val="000000"/>
                </a:solidFill>
                <a:latin typeface="Times New Roman" panose="02020603050405020304" pitchFamily="18" charset="0"/>
              </a:rPr>
              <a:t>Coussin</a:t>
            </a:r>
            <a:r>
              <a:rPr lang="es-ES" sz="1100" b="0" i="0" u="none" strike="noStrike" baseline="0" dirty="0">
                <a:solidFill>
                  <a:srgbClr val="000000"/>
                </a:solidFill>
                <a:latin typeface="Times New Roman" panose="02020603050405020304" pitchFamily="18" charset="0"/>
              </a:rPr>
              <a:t>. </a:t>
            </a:r>
            <a:r>
              <a:rPr lang="es-ES" sz="1100" b="0" i="1" u="none" strike="noStrike" baseline="0" dirty="0">
                <a:solidFill>
                  <a:srgbClr val="000000"/>
                </a:solidFill>
                <a:latin typeface="Times New Roman" panose="02020603050405020304" pitchFamily="18" charset="0"/>
              </a:rPr>
              <a:t>Les </a:t>
            </a:r>
            <a:r>
              <a:rPr lang="es-ES" sz="1100" b="0" i="1" u="none" strike="noStrike" baseline="0" dirty="0" err="1">
                <a:solidFill>
                  <a:srgbClr val="000000"/>
                </a:solidFill>
                <a:latin typeface="Times New Roman" panose="02020603050405020304" pitchFamily="18" charset="0"/>
              </a:rPr>
              <a:t>institutions</a:t>
            </a:r>
            <a:r>
              <a:rPr lang="es-ES" sz="1100" b="0" i="1" u="none" strike="noStrike" baseline="0" dirty="0">
                <a:solidFill>
                  <a:srgbClr val="000000"/>
                </a:solidFill>
                <a:latin typeface="Times New Roman" panose="02020603050405020304" pitchFamily="18" charset="0"/>
              </a:rPr>
              <a:t> </a:t>
            </a:r>
            <a:r>
              <a:rPr lang="es-ES" sz="1100" b="0" i="1" u="none" strike="noStrike" baseline="0" dirty="0" err="1">
                <a:solidFill>
                  <a:srgbClr val="000000"/>
                </a:solidFill>
                <a:latin typeface="Times New Roman" panose="02020603050405020304" pitchFamily="18" charset="0"/>
              </a:rPr>
              <a:t>militaires</a:t>
            </a:r>
            <a:r>
              <a:rPr lang="es-ES" sz="1100" b="0" i="1" u="none" strike="noStrike" baseline="0" dirty="0">
                <a:solidFill>
                  <a:srgbClr val="000000"/>
                </a:solidFill>
                <a:latin typeface="Times New Roman" panose="02020603050405020304" pitchFamily="18" charset="0"/>
              </a:rPr>
              <a:t> et navales</a:t>
            </a:r>
            <a:r>
              <a:rPr lang="es-ES" sz="1100" b="0" i="0" u="none" strike="noStrike" baseline="0" dirty="0">
                <a:solidFill>
                  <a:srgbClr val="000000"/>
                </a:solidFill>
                <a:latin typeface="Times New Roman" panose="02020603050405020304" pitchFamily="18" charset="0"/>
              </a:rPr>
              <a:t>, pp. 97-98.). </a:t>
            </a:r>
            <a:endParaRPr lang="es-ES" sz="1100" dirty="0"/>
          </a:p>
        </p:txBody>
      </p:sp>
      <p:sp>
        <p:nvSpPr>
          <p:cNvPr id="41" name="CuadroTexto 40">
            <a:extLst>
              <a:ext uri="{FF2B5EF4-FFF2-40B4-BE49-F238E27FC236}">
                <a16:creationId xmlns:a16="http://schemas.microsoft.com/office/drawing/2014/main" id="{C1E32D94-196B-46D1-B695-DA9A1412DFAC}"/>
              </a:ext>
            </a:extLst>
          </p:cNvPr>
          <p:cNvSpPr txBox="1"/>
          <p:nvPr/>
        </p:nvSpPr>
        <p:spPr>
          <a:xfrm>
            <a:off x="10701163" y="6025784"/>
            <a:ext cx="1399425" cy="430887"/>
          </a:xfrm>
          <a:prstGeom prst="rect">
            <a:avLst/>
          </a:prstGeom>
          <a:noFill/>
        </p:spPr>
        <p:txBody>
          <a:bodyPr wrap="square" rtlCol="0">
            <a:spAutoFit/>
          </a:bodyPr>
          <a:lstStyle/>
          <a:p>
            <a:pPr algn="ctr"/>
            <a:r>
              <a:rPr lang="es-ES" sz="1100" b="1" dirty="0">
                <a:latin typeface="Times New Roman" panose="02020603050405020304" pitchFamily="18" charset="0"/>
                <a:cs typeface="Times New Roman" panose="02020603050405020304" pitchFamily="18" charset="0"/>
              </a:rPr>
              <a:t>TRES HILERAS DE REMEROS</a:t>
            </a:r>
          </a:p>
        </p:txBody>
      </p:sp>
      <p:cxnSp>
        <p:nvCxnSpPr>
          <p:cNvPr id="43" name="Conector recto de flecha 42">
            <a:extLst>
              <a:ext uri="{FF2B5EF4-FFF2-40B4-BE49-F238E27FC236}">
                <a16:creationId xmlns:a16="http://schemas.microsoft.com/office/drawing/2014/main" id="{33C89D5F-1D57-4FD8-8CCE-AE4B5515D2AE}"/>
              </a:ext>
            </a:extLst>
          </p:cNvPr>
          <p:cNvCxnSpPr/>
          <p:nvPr/>
        </p:nvCxnSpPr>
        <p:spPr>
          <a:xfrm>
            <a:off x="7392437" y="3539895"/>
            <a:ext cx="1229049" cy="49847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5BC1A6F2-DF4E-42FD-AAFA-9A2CEB4FA540}"/>
              </a:ext>
            </a:extLst>
          </p:cNvPr>
          <p:cNvCxnSpPr>
            <a:cxnSpLocks/>
          </p:cNvCxnSpPr>
          <p:nvPr/>
        </p:nvCxnSpPr>
        <p:spPr>
          <a:xfrm>
            <a:off x="9934064" y="3345879"/>
            <a:ext cx="464860" cy="251287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91FCA8F1-4B61-418B-9E91-5D7AA5A17BB1}"/>
              </a:ext>
            </a:extLst>
          </p:cNvPr>
          <p:cNvCxnSpPr>
            <a:cxnSpLocks/>
          </p:cNvCxnSpPr>
          <p:nvPr/>
        </p:nvCxnSpPr>
        <p:spPr>
          <a:xfrm flipV="1">
            <a:off x="5100924" y="4520300"/>
            <a:ext cx="730452" cy="14055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id="{F1BAFCCC-E4A6-4158-BF85-E2CFD982C046}"/>
              </a:ext>
            </a:extLst>
          </p:cNvPr>
          <p:cNvCxnSpPr>
            <a:cxnSpLocks/>
          </p:cNvCxnSpPr>
          <p:nvPr/>
        </p:nvCxnSpPr>
        <p:spPr>
          <a:xfrm flipV="1">
            <a:off x="6841159" y="5858754"/>
            <a:ext cx="1040837" cy="31792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DEACE49B-10DE-4DFE-A45A-A412B5773632}"/>
              </a:ext>
            </a:extLst>
          </p:cNvPr>
          <p:cNvCxnSpPr>
            <a:cxnSpLocks/>
          </p:cNvCxnSpPr>
          <p:nvPr/>
        </p:nvCxnSpPr>
        <p:spPr>
          <a:xfrm flipV="1">
            <a:off x="5500246" y="4810628"/>
            <a:ext cx="604068" cy="115900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5" name="CuadroTexto 54">
            <a:extLst>
              <a:ext uri="{FF2B5EF4-FFF2-40B4-BE49-F238E27FC236}">
                <a16:creationId xmlns:a16="http://schemas.microsoft.com/office/drawing/2014/main" id="{57F4C356-C13F-4449-AF7B-067C7D423544}"/>
              </a:ext>
            </a:extLst>
          </p:cNvPr>
          <p:cNvSpPr txBox="1"/>
          <p:nvPr/>
        </p:nvSpPr>
        <p:spPr>
          <a:xfrm>
            <a:off x="9934064" y="3687087"/>
            <a:ext cx="2460172" cy="861774"/>
          </a:xfrm>
          <a:prstGeom prst="rect">
            <a:avLst/>
          </a:prstGeom>
          <a:noFill/>
        </p:spPr>
        <p:txBody>
          <a:bodyPr wrap="square" rtlCol="0">
            <a:spAutoFit/>
          </a:bodyPr>
          <a:lstStyle/>
          <a:p>
            <a:pPr algn="ctr"/>
            <a:r>
              <a:rPr lang="es-ES" sz="1000" b="1" dirty="0">
                <a:latin typeface="Times New Roman" panose="02020603050405020304" pitchFamily="18" charset="0"/>
                <a:cs typeface="Times New Roman" panose="02020603050405020304" pitchFamily="18" charset="0"/>
              </a:rPr>
              <a:t>PERIONEOS</a:t>
            </a:r>
          </a:p>
          <a:p>
            <a:pPr algn="ctr"/>
            <a:r>
              <a:rPr lang="es-ES" sz="1000" b="1" dirty="0">
                <a:latin typeface="Times New Roman" panose="02020603050405020304" pitchFamily="18" charset="0"/>
                <a:cs typeface="Times New Roman" panose="02020603050405020304" pitchFamily="18" charset="0"/>
              </a:rPr>
              <a:t>EPIBATAS</a:t>
            </a:r>
          </a:p>
          <a:p>
            <a:pPr algn="ctr"/>
            <a:r>
              <a:rPr lang="es-ES" sz="1000" b="1" dirty="0">
                <a:latin typeface="Times New Roman" panose="02020603050405020304" pitchFamily="18" charset="0"/>
                <a:cs typeface="Times New Roman" panose="02020603050405020304" pitchFamily="18" charset="0"/>
              </a:rPr>
              <a:t>PILOTO</a:t>
            </a:r>
          </a:p>
          <a:p>
            <a:pPr algn="ctr"/>
            <a:r>
              <a:rPr lang="es-ES" sz="1000" b="1" dirty="0">
                <a:latin typeface="Times New Roman" panose="02020603050405020304" pitchFamily="18" charset="0"/>
                <a:cs typeface="Times New Roman" panose="02020603050405020304" pitchFamily="18" charset="0"/>
              </a:rPr>
              <a:t>KELEUSTES</a:t>
            </a:r>
          </a:p>
          <a:p>
            <a:pPr algn="ctr"/>
            <a:r>
              <a:rPr lang="es-ES" sz="1000" b="1" dirty="0">
                <a:latin typeface="Times New Roman" panose="02020603050405020304" pitchFamily="18" charset="0"/>
                <a:cs typeface="Times New Roman" panose="02020603050405020304" pitchFamily="18" charset="0"/>
              </a:rPr>
              <a:t>ETC</a:t>
            </a:r>
          </a:p>
        </p:txBody>
      </p:sp>
      <p:sp>
        <p:nvSpPr>
          <p:cNvPr id="56" name="Diagrama de flujo: almacenamiento interno 55">
            <a:extLst>
              <a:ext uri="{FF2B5EF4-FFF2-40B4-BE49-F238E27FC236}">
                <a16:creationId xmlns:a16="http://schemas.microsoft.com/office/drawing/2014/main" id="{D50D21C5-2FA6-435B-BBBC-BA566711B933}"/>
              </a:ext>
            </a:extLst>
          </p:cNvPr>
          <p:cNvSpPr/>
          <p:nvPr/>
        </p:nvSpPr>
        <p:spPr>
          <a:xfrm>
            <a:off x="10518062" y="3469616"/>
            <a:ext cx="1162913" cy="1120963"/>
          </a:xfrm>
          <a:prstGeom prst="flowChartInternalStorag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05414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301561" y="202018"/>
            <a:ext cx="10515600" cy="712381"/>
          </a:xfrm>
        </p:spPr>
        <p:txBody>
          <a:bodyPr>
            <a:normAutofit/>
          </a:bodyPr>
          <a:lstStyle/>
          <a:p>
            <a:r>
              <a:rPr lang="es-ES" sz="4000" b="1" dirty="0">
                <a:solidFill>
                  <a:srgbClr val="CC9900"/>
                </a:solidFill>
                <a:latin typeface="Times New Roman" panose="02020603050405020304" pitchFamily="18" charset="0"/>
                <a:cs typeface="Times New Roman" panose="02020603050405020304" pitchFamily="18" charset="0"/>
              </a:rPr>
              <a:t>FLOTA:</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2984763" y="206513"/>
            <a:ext cx="8815351" cy="707886"/>
          </a:xfrm>
          <a:prstGeom prst="rect">
            <a:avLst/>
          </a:prstGeom>
          <a:noFill/>
        </p:spPr>
        <p:txBody>
          <a:bodyPr wrap="square" rtlCol="0">
            <a:spAutoFit/>
          </a:bodyPr>
          <a:lstStyle/>
          <a:p>
            <a:pPr algn="ctr"/>
            <a:r>
              <a:rPr lang="es-ES" sz="4000" b="1" dirty="0">
                <a:solidFill>
                  <a:schemeClr val="accent2">
                    <a:lumMod val="75000"/>
                  </a:schemeClr>
                </a:solidFill>
                <a:latin typeface="Times New Roman" panose="02020603050405020304" pitchFamily="18" charset="0"/>
                <a:cs typeface="Times New Roman" panose="02020603050405020304" pitchFamily="18" charset="0"/>
              </a:rPr>
              <a:t>TIERARQUÍA Y TÁCTICA NAVAL</a:t>
            </a:r>
          </a:p>
        </p:txBody>
      </p:sp>
      <p:pic>
        <p:nvPicPr>
          <p:cNvPr id="5" name="Imagen 4" descr="Imagen que contiene exterior, pasto, tren, vías del tren&#10;&#10;Descripción generada automáticamente">
            <a:extLst>
              <a:ext uri="{FF2B5EF4-FFF2-40B4-BE49-F238E27FC236}">
                <a16:creationId xmlns:a16="http://schemas.microsoft.com/office/drawing/2014/main" id="{684D089F-8298-4F81-9427-9960E9240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229" y="1366180"/>
            <a:ext cx="4376058" cy="2460317"/>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A386B539-1EDC-4E42-A872-F3982E6F212C}"/>
              </a:ext>
            </a:extLst>
          </p:cNvPr>
          <p:cNvSpPr txBox="1"/>
          <p:nvPr/>
        </p:nvSpPr>
        <p:spPr>
          <a:xfrm>
            <a:off x="1360714" y="3859346"/>
            <a:ext cx="3886199" cy="276999"/>
          </a:xfrm>
          <a:prstGeom prst="rect">
            <a:avLst/>
          </a:prstGeom>
          <a:noFill/>
        </p:spPr>
        <p:txBody>
          <a:bodyPr wrap="square">
            <a:spAutoFit/>
          </a:bodyPr>
          <a:lstStyle/>
          <a:p>
            <a:pPr algn="ctr"/>
            <a:r>
              <a:rPr lang="es-ES" sz="1200" b="1" i="0" u="none" strike="noStrike" baseline="0" dirty="0">
                <a:solidFill>
                  <a:srgbClr val="000000"/>
                </a:solidFill>
                <a:latin typeface="Times New Roman" panose="02020603050405020304" pitchFamily="18" charset="0"/>
              </a:rPr>
              <a:t>EL TRIERARCA: QUIEN MANDA EN EL BARCO</a:t>
            </a:r>
            <a:endParaRPr lang="es-ES" sz="1200" b="1" dirty="0"/>
          </a:p>
        </p:txBody>
      </p:sp>
      <p:sp>
        <p:nvSpPr>
          <p:cNvPr id="8" name="CuadroTexto 7">
            <a:extLst>
              <a:ext uri="{FF2B5EF4-FFF2-40B4-BE49-F238E27FC236}">
                <a16:creationId xmlns:a16="http://schemas.microsoft.com/office/drawing/2014/main" id="{EF6C07DF-C299-4B7D-869A-765E62688AAA}"/>
              </a:ext>
            </a:extLst>
          </p:cNvPr>
          <p:cNvSpPr txBox="1"/>
          <p:nvPr/>
        </p:nvSpPr>
        <p:spPr>
          <a:xfrm>
            <a:off x="7332887" y="1366180"/>
            <a:ext cx="3333751" cy="461665"/>
          </a:xfrm>
          <a:prstGeom prst="rect">
            <a:avLst/>
          </a:prstGeom>
          <a:noFill/>
        </p:spPr>
        <p:txBody>
          <a:bodyPr wrap="square" rtlCol="0">
            <a:spAutoFit/>
          </a:bodyPr>
          <a:lstStyle/>
          <a:p>
            <a:pPr algn="ctr"/>
            <a:r>
              <a:rPr lang="es-ES" sz="1200" b="1" i="0" u="none" strike="noStrike" baseline="0" dirty="0">
                <a:solidFill>
                  <a:srgbClr val="000000"/>
                </a:solidFill>
                <a:latin typeface="Times New Roman" panose="02020603050405020304" pitchFamily="18" charset="0"/>
              </a:rPr>
              <a:t>EXPEDICIÓN DE UNA FLOTA ATENIENSE HACIA SICILIA EN JULIO DEL 415:</a:t>
            </a:r>
            <a:endParaRPr lang="es-ES" sz="1200" b="1" dirty="0"/>
          </a:p>
        </p:txBody>
      </p:sp>
      <p:sp>
        <p:nvSpPr>
          <p:cNvPr id="9" name="CuadroTexto 8">
            <a:extLst>
              <a:ext uri="{FF2B5EF4-FFF2-40B4-BE49-F238E27FC236}">
                <a16:creationId xmlns:a16="http://schemas.microsoft.com/office/drawing/2014/main" id="{7554D714-9D22-452E-BC6B-7BB75B4F9BFA}"/>
              </a:ext>
            </a:extLst>
          </p:cNvPr>
          <p:cNvSpPr txBox="1"/>
          <p:nvPr/>
        </p:nvSpPr>
        <p:spPr>
          <a:xfrm>
            <a:off x="6199411" y="1827845"/>
            <a:ext cx="5600701" cy="2123658"/>
          </a:xfrm>
          <a:prstGeom prst="rect">
            <a:avLst/>
          </a:prstGeom>
          <a:noFill/>
        </p:spPr>
        <p:txBody>
          <a:bodyPr wrap="square" rtlCol="0">
            <a:spAutoFit/>
          </a:bodyPr>
          <a:lstStyle/>
          <a:p>
            <a:r>
              <a:rPr lang="es-ES" sz="1200" b="0" i="0" u="none" strike="noStrike" baseline="0" dirty="0">
                <a:solidFill>
                  <a:srgbClr val="000000"/>
                </a:solidFill>
                <a:latin typeface="Times New Roman" panose="02020603050405020304" pitchFamily="18" charset="0"/>
              </a:rPr>
              <a:t>Los atenienses y los aliados que se encontraban en Atenas el día previsto descendieron desde el amanecer a El Pireo y embarcaron para partir. (…) Durante el trayecto sus esperanzas se mezclaban con lágrimas. (…) al contemplar la magnitud de todo cuanto se </a:t>
            </a:r>
            <a:r>
              <a:rPr lang="es-ES" sz="1200" b="0" i="0" u="none" strike="noStrike" baseline="0" dirty="0" err="1">
                <a:solidFill>
                  <a:srgbClr val="000000"/>
                </a:solidFill>
                <a:latin typeface="Times New Roman" panose="02020603050405020304" pitchFamily="18" charset="0"/>
              </a:rPr>
              <a:t>ofrecia</a:t>
            </a:r>
            <a:r>
              <a:rPr lang="es-ES" sz="1200" b="0" i="0" u="none" strike="noStrike" baseline="0" dirty="0">
                <a:solidFill>
                  <a:srgbClr val="000000"/>
                </a:solidFill>
                <a:latin typeface="Times New Roman" panose="02020603050405020304" pitchFamily="18" charset="0"/>
              </a:rPr>
              <a:t> ante sus ojos, les bastaba con abrir los ojos para recuperar la confianza en su propia fuerza… </a:t>
            </a:r>
          </a:p>
          <a:p>
            <a:r>
              <a:rPr lang="es-ES" sz="1200" b="0" i="0" u="none" strike="noStrike" baseline="0" dirty="0">
                <a:solidFill>
                  <a:srgbClr val="000000"/>
                </a:solidFill>
                <a:latin typeface="Times New Roman" panose="02020603050405020304" pitchFamily="18" charset="0"/>
              </a:rPr>
              <a:t>Los </a:t>
            </a:r>
            <a:r>
              <a:rPr lang="es-ES" sz="1200" b="0" i="0" u="none" strike="noStrike" baseline="0" dirty="0" err="1">
                <a:solidFill>
                  <a:srgbClr val="000000"/>
                </a:solidFill>
                <a:latin typeface="Times New Roman" panose="02020603050405020304" pitchFamily="18" charset="0"/>
              </a:rPr>
              <a:t>trierarcas</a:t>
            </a:r>
            <a:r>
              <a:rPr lang="es-ES" sz="1200" b="0" i="0" u="none" strike="noStrike" baseline="0" dirty="0">
                <a:solidFill>
                  <a:srgbClr val="000000"/>
                </a:solidFill>
                <a:latin typeface="Times New Roman" panose="02020603050405020304" pitchFamily="18" charset="0"/>
              </a:rPr>
              <a:t> (…) habían cuidado con todo esmero de la flota, sin reparar en gastos, y el Estado había asignado a cada hombre un dracma diario (…) </a:t>
            </a:r>
          </a:p>
          <a:p>
            <a:r>
              <a:rPr lang="es-ES" sz="1200" b="0" i="0" u="none" strike="noStrike" baseline="0" dirty="0">
                <a:solidFill>
                  <a:srgbClr val="000000"/>
                </a:solidFill>
                <a:latin typeface="Times New Roman" panose="02020603050405020304" pitchFamily="18" charset="0"/>
              </a:rPr>
              <a:t>Cuando se terminó el embarque y se hubo colocado todo el material (…) Era el momento de las plegarias antes de la marcha: se hicieron (…) al oír la voz del heraldo (…) cantado el peán y hechas las libaciones, la flota salió (…) (Tucídides, VI, 30-32, 2 (traducción de L. Bodin y de J. de </a:t>
            </a:r>
            <a:r>
              <a:rPr lang="es-ES" sz="1200" b="0" i="0" u="none" strike="noStrike" baseline="0" dirty="0" err="1">
                <a:solidFill>
                  <a:srgbClr val="000000"/>
                </a:solidFill>
                <a:latin typeface="Times New Roman" panose="02020603050405020304" pitchFamily="18" charset="0"/>
              </a:rPr>
              <a:t>Romilly</a:t>
            </a:r>
            <a:r>
              <a:rPr lang="es-ES" sz="1200" b="0" i="0" u="none" strike="noStrike" baseline="0" dirty="0">
                <a:solidFill>
                  <a:srgbClr val="000000"/>
                </a:solidFill>
                <a:latin typeface="Times New Roman" panose="02020603050405020304" pitchFamily="18" charset="0"/>
              </a:rPr>
              <a:t>.) </a:t>
            </a:r>
            <a:endParaRPr lang="es-ES" sz="1200" dirty="0"/>
          </a:p>
        </p:txBody>
      </p:sp>
      <p:pic>
        <p:nvPicPr>
          <p:cNvPr id="10" name="Imagen 9" descr="Dibujo animado de una persona&#10;&#10;Descripción generada automáticamente con confianza media">
            <a:extLst>
              <a:ext uri="{FF2B5EF4-FFF2-40B4-BE49-F238E27FC236}">
                <a16:creationId xmlns:a16="http://schemas.microsoft.com/office/drawing/2014/main" id="{E5351F9D-232B-44BB-912A-8A4C932738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84" b="97267" l="9957" r="89610">
                        <a14:foregroundMark x1="50649" y1="14579" x2="50649" y2="5011"/>
                        <a14:foregroundMark x1="70563" y1="52620" x2="76623" y2="70843"/>
                        <a14:foregroundMark x1="76623" y1="71982" x2="79654" y2="87472"/>
                        <a14:foregroundMark x1="79654" y1="87472" x2="84416" y2="89749"/>
                        <a14:foregroundMark x1="83550" y1="89066" x2="79221" y2="97267"/>
                        <a14:foregroundMark x1="64069" y1="94533" x2="45887" y2="90205"/>
                        <a14:foregroundMark x1="61905" y1="93622" x2="35498" y2="90888"/>
                        <a14:foregroundMark x1="25108" y1="91800" x2="54978" y2="90661"/>
                        <a14:foregroundMark x1="70130" y1="91344" x2="89610" y2="92483"/>
                        <a14:foregroundMark x1="38528" y1="90661" x2="23377" y2="90661"/>
                      </a14:backgroundRemoval>
                    </a14:imgEffect>
                  </a14:imgLayer>
                </a14:imgProps>
              </a:ext>
              <a:ext uri="{28A0092B-C50C-407E-A947-70E740481C1C}">
                <a14:useLocalDpi xmlns:a14="http://schemas.microsoft.com/office/drawing/2010/main" val="0"/>
              </a:ext>
            </a:extLst>
          </a:blip>
          <a:stretch>
            <a:fillRect/>
          </a:stretch>
        </p:blipFill>
        <p:spPr>
          <a:xfrm>
            <a:off x="1586982" y="4136345"/>
            <a:ext cx="1344617" cy="2555355"/>
          </a:xfrm>
          <a:prstGeom prst="rect">
            <a:avLst/>
          </a:prstGeom>
        </p:spPr>
      </p:pic>
      <p:pic>
        <p:nvPicPr>
          <p:cNvPr id="11" name="Imagen 10" descr="Un dibujo de la cara de un hombre&#10;&#10;Descripción generada automáticamente con confianza media">
            <a:extLst>
              <a:ext uri="{FF2B5EF4-FFF2-40B4-BE49-F238E27FC236}">
                <a16:creationId xmlns:a16="http://schemas.microsoft.com/office/drawing/2014/main" id="{25484FD1-A770-4A04-866F-A47EC83F18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61" b="97039" l="10000" r="90000">
                        <a14:foregroundMark x1="45000" y1="16447" x2="56765" y2="6250"/>
                        <a14:foregroundMark x1="45882" y1="6250" x2="54706" y2="6250"/>
                        <a14:foregroundMark x1="39118" y1="5592" x2="50000" y2="6250"/>
                        <a14:foregroundMark x1="53529" y1="5263" x2="65588" y2="5921"/>
                        <a14:foregroundMark x1="42353" y1="3947" x2="52941" y2="4934"/>
                        <a14:foregroundMark x1="53235" y1="4934" x2="60294" y2="5592"/>
                        <a14:foregroundMark x1="47647" y1="3618" x2="57353" y2="6908"/>
                        <a14:foregroundMark x1="49706" y1="2961" x2="60588" y2="3289"/>
                        <a14:foregroundMark x1="43529" y1="94737" x2="66765" y2="94408"/>
                        <a14:foregroundMark x1="22059" y1="88487" x2="31765" y2="96053"/>
                        <a14:foregroundMark x1="19118" y1="87829" x2="20588" y2="92763"/>
                        <a14:foregroundMark x1="51176" y1="89803" x2="75588" y2="87829"/>
                        <a14:foregroundMark x1="75294" y1="91776" x2="80882" y2="97039"/>
                      </a14:backgroundRemoval>
                    </a14:imgEffect>
                  </a14:imgLayer>
                </a14:imgProps>
              </a:ext>
              <a:ext uri="{28A0092B-C50C-407E-A947-70E740481C1C}">
                <a14:useLocalDpi xmlns:a14="http://schemas.microsoft.com/office/drawing/2010/main" val="0"/>
              </a:ext>
            </a:extLst>
          </a:blip>
          <a:stretch>
            <a:fillRect/>
          </a:stretch>
        </p:blipFill>
        <p:spPr>
          <a:xfrm>
            <a:off x="553020" y="4909236"/>
            <a:ext cx="1615388" cy="1444347"/>
          </a:xfrm>
          <a:prstGeom prst="rect">
            <a:avLst/>
          </a:prstGeom>
        </p:spPr>
      </p:pic>
      <p:sp>
        <p:nvSpPr>
          <p:cNvPr id="12" name="CuadroTexto 11">
            <a:extLst>
              <a:ext uri="{FF2B5EF4-FFF2-40B4-BE49-F238E27FC236}">
                <a16:creationId xmlns:a16="http://schemas.microsoft.com/office/drawing/2014/main" id="{48CF18D5-489E-4552-B533-52CB3E7A6020}"/>
              </a:ext>
            </a:extLst>
          </p:cNvPr>
          <p:cNvSpPr txBox="1"/>
          <p:nvPr/>
        </p:nvSpPr>
        <p:spPr>
          <a:xfrm>
            <a:off x="734785" y="6353583"/>
            <a:ext cx="1251858"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JENOFONTE</a:t>
            </a:r>
          </a:p>
        </p:txBody>
      </p:sp>
      <p:sp>
        <p:nvSpPr>
          <p:cNvPr id="13" name="CuadroTexto 12">
            <a:extLst>
              <a:ext uri="{FF2B5EF4-FFF2-40B4-BE49-F238E27FC236}">
                <a16:creationId xmlns:a16="http://schemas.microsoft.com/office/drawing/2014/main" id="{97B3D13D-85D9-4235-859C-7620A075959C}"/>
              </a:ext>
            </a:extLst>
          </p:cNvPr>
          <p:cNvSpPr txBox="1"/>
          <p:nvPr/>
        </p:nvSpPr>
        <p:spPr>
          <a:xfrm>
            <a:off x="1777714" y="6610388"/>
            <a:ext cx="1153885"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IFÍCRATES</a:t>
            </a:r>
          </a:p>
        </p:txBody>
      </p:sp>
      <p:sp>
        <p:nvSpPr>
          <p:cNvPr id="14" name="Flecha: a la derecha 13">
            <a:extLst>
              <a:ext uri="{FF2B5EF4-FFF2-40B4-BE49-F238E27FC236}">
                <a16:creationId xmlns:a16="http://schemas.microsoft.com/office/drawing/2014/main" id="{375FD654-E79E-406A-A339-EF62EB39E39A}"/>
              </a:ext>
            </a:extLst>
          </p:cNvPr>
          <p:cNvSpPr/>
          <p:nvPr/>
        </p:nvSpPr>
        <p:spPr>
          <a:xfrm>
            <a:off x="2984763" y="4994899"/>
            <a:ext cx="797818" cy="496921"/>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1DB667CB-F245-45BE-AD18-0ED67EBA2A95}"/>
              </a:ext>
            </a:extLst>
          </p:cNvPr>
          <p:cNvSpPr txBox="1"/>
          <p:nvPr/>
        </p:nvSpPr>
        <p:spPr>
          <a:xfrm>
            <a:off x="3810018" y="4614657"/>
            <a:ext cx="3610896" cy="1754326"/>
          </a:xfrm>
          <a:prstGeom prst="rect">
            <a:avLst/>
          </a:prstGeom>
          <a:noFill/>
        </p:spPr>
        <p:txBody>
          <a:bodyPr wrap="square" rtlCol="0">
            <a:spAutoFit/>
          </a:bodyPr>
          <a:lstStyle/>
          <a:p>
            <a:r>
              <a:rPr lang="es-ES" sz="1200" b="0" i="0" u="none" strike="noStrike" baseline="0" dirty="0">
                <a:solidFill>
                  <a:srgbClr val="000000"/>
                </a:solidFill>
                <a:latin typeface="Times New Roman" panose="02020603050405020304" pitchFamily="18" charset="0"/>
              </a:rPr>
              <a:t>Primero dejaba en su sitio las grandes velas, como si fuera a combatir. (…), al acercarse a la costa donde la flota debía comer (…) dirigía la cabeza a alta mar, cuando se acercaba al punto de desembarco, para luego ordenar una conversión que colocaba la proa de las </a:t>
            </a:r>
            <a:r>
              <a:rPr lang="es-ES" sz="1200" b="0" i="0" u="none" strike="noStrike" baseline="0" dirty="0" err="1">
                <a:solidFill>
                  <a:srgbClr val="000000"/>
                </a:solidFill>
                <a:latin typeface="Times New Roman" panose="02020603050405020304" pitchFamily="18" charset="0"/>
              </a:rPr>
              <a:t>trieres</a:t>
            </a:r>
            <a:r>
              <a:rPr lang="es-ES" sz="1200" b="0" i="0" u="none" strike="noStrike" baseline="0" dirty="0">
                <a:solidFill>
                  <a:srgbClr val="000000"/>
                </a:solidFill>
                <a:latin typeface="Times New Roman" panose="02020603050405020304" pitchFamily="18" charset="0"/>
              </a:rPr>
              <a:t> frente a la orilla (…) En la navegación de día, al dar una señal, colocaba la escuadra unas veces en columna, otras en línea. (Jenofonte, Helénicas, VI, 2, 27-30) </a:t>
            </a:r>
            <a:endParaRPr lang="es-ES" sz="1200" dirty="0"/>
          </a:p>
        </p:txBody>
      </p:sp>
      <p:pic>
        <p:nvPicPr>
          <p:cNvPr id="21" name="Imagen 20" descr="Imagen que contiene cama&#10;&#10;Descripción generada automáticamente">
            <a:extLst>
              <a:ext uri="{FF2B5EF4-FFF2-40B4-BE49-F238E27FC236}">
                <a16:creationId xmlns:a16="http://schemas.microsoft.com/office/drawing/2014/main" id="{D95E99F7-40E1-47D9-A806-E425DC5B31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7894" y="4385931"/>
            <a:ext cx="4081086" cy="1897395"/>
          </a:xfrm>
          <a:prstGeom prst="rect">
            <a:avLst/>
          </a:prstGeom>
          <a:ln>
            <a:noFill/>
          </a:ln>
          <a:effectLst>
            <a:outerShdw blurRad="292100" dist="139700" dir="2700000" algn="tl" rotWithShape="0">
              <a:srgbClr val="333333">
                <a:alpha val="65000"/>
              </a:srgbClr>
            </a:outerShdw>
          </a:effectLst>
        </p:spPr>
      </p:pic>
      <p:sp>
        <p:nvSpPr>
          <p:cNvPr id="22" name="CuadroTexto 21">
            <a:extLst>
              <a:ext uri="{FF2B5EF4-FFF2-40B4-BE49-F238E27FC236}">
                <a16:creationId xmlns:a16="http://schemas.microsoft.com/office/drawing/2014/main" id="{ABF42403-5128-422D-A97B-CE8044DB46B9}"/>
              </a:ext>
            </a:extLst>
          </p:cNvPr>
          <p:cNvSpPr txBox="1"/>
          <p:nvPr/>
        </p:nvSpPr>
        <p:spPr>
          <a:xfrm>
            <a:off x="8139751" y="6333389"/>
            <a:ext cx="2917372"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TRIPULACIÓN BIEN ENTRENADA</a:t>
            </a:r>
          </a:p>
        </p:txBody>
      </p:sp>
    </p:spTree>
    <p:extLst>
      <p:ext uri="{BB962C8B-B14F-4D97-AF65-F5344CB8AC3E}">
        <p14:creationId xmlns:p14="http://schemas.microsoft.com/office/powerpoint/2010/main" val="3061280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247129" y="-94841"/>
            <a:ext cx="11759813" cy="1666689"/>
          </a:xfrm>
        </p:spPr>
        <p:txBody>
          <a:bodyPr>
            <a:noAutofit/>
          </a:bodyPr>
          <a:lstStyle/>
          <a:p>
            <a:pPr algn="ctr"/>
            <a:r>
              <a:rPr lang="es-ES" sz="3400" b="1" dirty="0">
                <a:solidFill>
                  <a:srgbClr val="CC9900"/>
                </a:solidFill>
                <a:latin typeface="Times New Roman" panose="02020603050405020304" pitchFamily="18" charset="0"/>
                <a:cs typeface="Times New Roman" panose="02020603050405020304" pitchFamily="18" charset="0"/>
              </a:rPr>
              <a:t>CONSECUENCIAS TRAS LAS BATALLAS TERRESTRES Y NAVALES:</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185058" y="1264071"/>
            <a:ext cx="11272282" cy="615553"/>
          </a:xfrm>
          <a:prstGeom prst="rect">
            <a:avLst/>
          </a:prstGeom>
          <a:noFill/>
        </p:spPr>
        <p:txBody>
          <a:bodyPr wrap="square" rtlCol="0">
            <a:spAutoFit/>
          </a:bodyPr>
          <a:lstStyle/>
          <a:p>
            <a:pPr algn="ctr"/>
            <a:r>
              <a:rPr lang="es-ES" sz="3400" b="1" dirty="0">
                <a:solidFill>
                  <a:schemeClr val="accent2">
                    <a:lumMod val="75000"/>
                  </a:schemeClr>
                </a:solidFill>
                <a:latin typeface="Times New Roman" panose="02020603050405020304" pitchFamily="18" charset="0"/>
                <a:cs typeface="Times New Roman" panose="02020603050405020304" pitchFamily="18" charset="0"/>
              </a:rPr>
              <a:t>LOS MUERTOS Y LOS INVÁLIDOS DE GUERRA</a:t>
            </a:r>
          </a:p>
        </p:txBody>
      </p:sp>
      <p:pic>
        <p:nvPicPr>
          <p:cNvPr id="5" name="Imagen 4" descr="Imagen que contiene pastel, flor, tabla, pieza&#10;&#10;Descripción generada automáticamente">
            <a:extLst>
              <a:ext uri="{FF2B5EF4-FFF2-40B4-BE49-F238E27FC236}">
                <a16:creationId xmlns:a16="http://schemas.microsoft.com/office/drawing/2014/main" id="{05DDBAD9-3B31-4FCC-A9BC-7E5267870E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5013" y1="68923" x2="54377" y2="64462"/>
                        <a14:foregroundMark x1="57648" y1="65692" x2="69850" y2="68231"/>
                        <a14:foregroundMark x1="54553" y1="74769" x2="49779" y2="78923"/>
                      </a14:backgroundRemoval>
                    </a14:imgEffect>
                  </a14:imgLayer>
                </a14:imgProps>
              </a:ext>
              <a:ext uri="{28A0092B-C50C-407E-A947-70E740481C1C}">
                <a14:useLocalDpi xmlns:a14="http://schemas.microsoft.com/office/drawing/2010/main" val="0"/>
              </a:ext>
            </a:extLst>
          </a:blip>
          <a:stretch>
            <a:fillRect/>
          </a:stretch>
        </p:blipFill>
        <p:spPr>
          <a:xfrm>
            <a:off x="98416" y="1698145"/>
            <a:ext cx="2019141" cy="2320851"/>
          </a:xfrm>
          <a:prstGeom prst="rect">
            <a:avLst/>
          </a:prstGeom>
        </p:spPr>
      </p:pic>
      <p:pic>
        <p:nvPicPr>
          <p:cNvPr id="6" name="Imagen 5" descr="Imagen que contiene reloj, esquiando, sostener, parado&#10;&#10;Descripción generada automáticamente">
            <a:extLst>
              <a:ext uri="{FF2B5EF4-FFF2-40B4-BE49-F238E27FC236}">
                <a16:creationId xmlns:a16="http://schemas.microsoft.com/office/drawing/2014/main" id="{950E5F30-3B49-4FB4-BA3E-27024A4A42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143" b="94286" l="7359" r="93074">
                        <a14:foregroundMark x1="48701" y1="15143" x2="50000" y2="8429"/>
                        <a14:foregroundMark x1="61688" y1="12429" x2="65801" y2="5857"/>
                        <a14:foregroundMark x1="68398" y1="5000" x2="68398" y2="2143"/>
                        <a14:foregroundMark x1="52597" y1="23857" x2="68615" y2="30857"/>
                        <a14:foregroundMark x1="54545" y1="24429" x2="56710" y2="27000"/>
                        <a14:foregroundMark x1="86147" y1="59857" x2="90043" y2="72857"/>
                        <a14:foregroundMark x1="90043" y1="72857" x2="90260" y2="73000"/>
                        <a14:foregroundMark x1="92641" y1="69143" x2="93506" y2="74000"/>
                        <a14:foregroundMark x1="46537" y1="88714" x2="46104" y2="92286"/>
                        <a14:foregroundMark x1="71861" y1="88857" x2="67532" y2="94286"/>
                        <a14:foregroundMark x1="43506" y1="93857" x2="36147" y2="93857"/>
                        <a14:foregroundMark x1="15152" y1="80143" x2="14935" y2="83000"/>
                        <a14:foregroundMark x1="7359" y1="90143" x2="9307" y2="86286"/>
                      </a14:backgroundRemoval>
                    </a14:imgEffect>
                  </a14:imgLayer>
                </a14:imgProps>
              </a:ext>
              <a:ext uri="{28A0092B-C50C-407E-A947-70E740481C1C}">
                <a14:useLocalDpi xmlns:a14="http://schemas.microsoft.com/office/drawing/2010/main" val="0"/>
              </a:ext>
            </a:extLst>
          </a:blip>
          <a:stretch>
            <a:fillRect/>
          </a:stretch>
        </p:blipFill>
        <p:spPr>
          <a:xfrm>
            <a:off x="1134870" y="1791966"/>
            <a:ext cx="2025861" cy="3069488"/>
          </a:xfrm>
          <a:prstGeom prst="rect">
            <a:avLst/>
          </a:prstGeom>
        </p:spPr>
      </p:pic>
      <p:pic>
        <p:nvPicPr>
          <p:cNvPr id="8" name="Imagen 7" descr="Un dibujo de una persona&#10;&#10;Descripción generada automáticamente con confianza baja">
            <a:extLst>
              <a:ext uri="{FF2B5EF4-FFF2-40B4-BE49-F238E27FC236}">
                <a16:creationId xmlns:a16="http://schemas.microsoft.com/office/drawing/2014/main" id="{462F6F24-20D2-4311-82FB-D383FDE49ED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2031" y1="39375" x2="18906" y2="42292"/>
                        <a14:backgroundMark x1="20000" y1="28750" x2="29688" y2="32083"/>
                        <a14:backgroundMark x1="22344" y1="31667" x2="24531" y2="32292"/>
                        <a14:backgroundMark x1="21563" y1="32292" x2="22344" y2="34167"/>
                        <a14:backgroundMark x1="30000" y1="37917" x2="6094" y2="99375"/>
                        <a14:backgroundMark x1="6094" y1="99375" x2="6094" y2="99375"/>
                        <a14:backgroundMark x1="27969" y1="59583" x2="31719" y2="68125"/>
                        <a14:backgroundMark x1="11094" y1="64375" x2="15313" y2="63750"/>
                        <a14:backgroundMark x1="19844" y1="69583" x2="28281" y2="76042"/>
                        <a14:backgroundMark x1="21094" y1="49375" x2="23594" y2="46250"/>
                        <a14:backgroundMark x1="13125" y1="42292" x2="15469" y2="37917"/>
                        <a14:backgroundMark x1="13594" y1="42500" x2="12031" y2="46875"/>
                      </a14:backgroundRemoval>
                    </a14:imgEffect>
                  </a14:imgLayer>
                </a14:imgProps>
              </a:ext>
              <a:ext uri="{28A0092B-C50C-407E-A947-70E740481C1C}">
                <a14:useLocalDpi xmlns:a14="http://schemas.microsoft.com/office/drawing/2010/main" val="0"/>
              </a:ext>
            </a:extLst>
          </a:blip>
          <a:srcRect l="1350" t="27341" r="69132" b="34417"/>
          <a:stretch/>
        </p:blipFill>
        <p:spPr>
          <a:xfrm rot="20253750">
            <a:off x="835522" y="2349348"/>
            <a:ext cx="2440001" cy="2370872"/>
          </a:xfrm>
          <a:prstGeom prst="rect">
            <a:avLst/>
          </a:prstGeom>
        </p:spPr>
      </p:pic>
      <p:pic>
        <p:nvPicPr>
          <p:cNvPr id="10" name="Imagen 9" descr="Planta con hojas verdes&#10;&#10;Descripción generada automáticamente">
            <a:extLst>
              <a:ext uri="{FF2B5EF4-FFF2-40B4-BE49-F238E27FC236}">
                <a16:creationId xmlns:a16="http://schemas.microsoft.com/office/drawing/2014/main" id="{8BEF539F-C914-4236-9660-EE4344D965E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353" b="90647" l="9585" r="94089">
                        <a14:foregroundMark x1="88818" y1="67146" x2="92652" y2="67866"/>
                        <a14:foregroundMark x1="92013" y1="81535" x2="94249" y2="82014"/>
                        <a14:foregroundMark x1="81310" y1="88729" x2="82109" y2="90647"/>
                      </a14:backgroundRemoval>
                    </a14:imgEffect>
                  </a14:imgLayer>
                </a14:imgProps>
              </a:ext>
              <a:ext uri="{28A0092B-C50C-407E-A947-70E740481C1C}">
                <a14:useLocalDpi xmlns:a14="http://schemas.microsoft.com/office/drawing/2010/main" val="0"/>
              </a:ext>
            </a:extLst>
          </a:blip>
          <a:stretch>
            <a:fillRect/>
          </a:stretch>
        </p:blipFill>
        <p:spPr>
          <a:xfrm rot="13886135">
            <a:off x="1475285" y="3510096"/>
            <a:ext cx="1066988" cy="710757"/>
          </a:xfrm>
          <a:prstGeom prst="rect">
            <a:avLst/>
          </a:prstGeom>
        </p:spPr>
      </p:pic>
      <p:pic>
        <p:nvPicPr>
          <p:cNvPr id="11" name="Imagen 10" descr="Planta con hojas verdes&#10;&#10;Descripción generada automáticamente">
            <a:extLst>
              <a:ext uri="{FF2B5EF4-FFF2-40B4-BE49-F238E27FC236}">
                <a16:creationId xmlns:a16="http://schemas.microsoft.com/office/drawing/2014/main" id="{8747D677-F1E1-4022-AD53-BBE32AC5DD3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353" b="90647" l="9585" r="94089">
                        <a14:foregroundMark x1="88818" y1="67146" x2="92652" y2="67866"/>
                        <a14:foregroundMark x1="92013" y1="81535" x2="94249" y2="82014"/>
                        <a14:foregroundMark x1="81310" y1="88729" x2="82109" y2="90647"/>
                      </a14:backgroundRemoval>
                    </a14:imgEffect>
                  </a14:imgLayer>
                </a14:imgProps>
              </a:ext>
              <a:ext uri="{28A0092B-C50C-407E-A947-70E740481C1C}">
                <a14:useLocalDpi xmlns:a14="http://schemas.microsoft.com/office/drawing/2010/main" val="0"/>
              </a:ext>
            </a:extLst>
          </a:blip>
          <a:stretch>
            <a:fillRect/>
          </a:stretch>
        </p:blipFill>
        <p:spPr>
          <a:xfrm rot="15657318">
            <a:off x="1652155" y="3493889"/>
            <a:ext cx="1115645" cy="743169"/>
          </a:xfrm>
          <a:prstGeom prst="rect">
            <a:avLst/>
          </a:prstGeom>
        </p:spPr>
      </p:pic>
      <p:pic>
        <p:nvPicPr>
          <p:cNvPr id="12" name="Imagen 11" descr="Planta con hojas verdes&#10;&#10;Descripción generada automáticamente">
            <a:extLst>
              <a:ext uri="{FF2B5EF4-FFF2-40B4-BE49-F238E27FC236}">
                <a16:creationId xmlns:a16="http://schemas.microsoft.com/office/drawing/2014/main" id="{25D4E48D-C8CE-4C89-90C0-D28A8AE6BCD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353" b="90647" l="9585" r="94089">
                        <a14:foregroundMark x1="88818" y1="67146" x2="92652" y2="67866"/>
                        <a14:foregroundMark x1="92013" y1="81535" x2="94249" y2="82014"/>
                        <a14:foregroundMark x1="81310" y1="88729" x2="82109" y2="90647"/>
                      </a14:backgroundRemoval>
                    </a14:imgEffect>
                  </a14:imgLayer>
                </a14:imgProps>
              </a:ext>
              <a:ext uri="{28A0092B-C50C-407E-A947-70E740481C1C}">
                <a14:useLocalDpi xmlns:a14="http://schemas.microsoft.com/office/drawing/2010/main" val="0"/>
              </a:ext>
            </a:extLst>
          </a:blip>
          <a:stretch>
            <a:fillRect/>
          </a:stretch>
        </p:blipFill>
        <p:spPr>
          <a:xfrm rot="13886135">
            <a:off x="1609594" y="2876914"/>
            <a:ext cx="982261" cy="654318"/>
          </a:xfrm>
          <a:prstGeom prst="rect">
            <a:avLst/>
          </a:prstGeom>
        </p:spPr>
      </p:pic>
      <p:pic>
        <p:nvPicPr>
          <p:cNvPr id="13" name="Imagen 12" descr="Planta con hojas verdes&#10;&#10;Descripción generada automáticamente">
            <a:extLst>
              <a:ext uri="{FF2B5EF4-FFF2-40B4-BE49-F238E27FC236}">
                <a16:creationId xmlns:a16="http://schemas.microsoft.com/office/drawing/2014/main" id="{263973E4-80C2-4D9E-A272-F81E6C057F7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353" b="90647" l="9585" r="94089">
                        <a14:foregroundMark x1="88818" y1="67146" x2="92652" y2="67866"/>
                        <a14:foregroundMark x1="92013" y1="81535" x2="94249" y2="82014"/>
                        <a14:foregroundMark x1="81310" y1="88729" x2="82109" y2="90647"/>
                      </a14:backgroundRemoval>
                    </a14:imgEffect>
                  </a14:imgLayer>
                </a14:imgProps>
              </a:ext>
              <a:ext uri="{28A0092B-C50C-407E-A947-70E740481C1C}">
                <a14:useLocalDpi xmlns:a14="http://schemas.microsoft.com/office/drawing/2010/main" val="0"/>
              </a:ext>
            </a:extLst>
          </a:blip>
          <a:stretch>
            <a:fillRect/>
          </a:stretch>
        </p:blipFill>
        <p:spPr>
          <a:xfrm rot="16441044">
            <a:off x="1867053" y="2715215"/>
            <a:ext cx="1030175" cy="686234"/>
          </a:xfrm>
          <a:prstGeom prst="rect">
            <a:avLst/>
          </a:prstGeom>
        </p:spPr>
      </p:pic>
      <p:sp>
        <p:nvSpPr>
          <p:cNvPr id="15" name="CuadroTexto 14">
            <a:extLst>
              <a:ext uri="{FF2B5EF4-FFF2-40B4-BE49-F238E27FC236}">
                <a16:creationId xmlns:a16="http://schemas.microsoft.com/office/drawing/2014/main" id="{B3D2BE9B-4B52-4E1C-B105-5D0D54E4709C}"/>
              </a:ext>
            </a:extLst>
          </p:cNvPr>
          <p:cNvSpPr txBox="1"/>
          <p:nvPr/>
        </p:nvSpPr>
        <p:spPr>
          <a:xfrm>
            <a:off x="526181" y="3949470"/>
            <a:ext cx="872147" cy="276999"/>
          </a:xfrm>
          <a:prstGeom prst="rect">
            <a:avLst/>
          </a:prstGeom>
          <a:noFill/>
          <a:ln>
            <a:solidFill>
              <a:srgbClr val="CC9900"/>
            </a:solidFill>
          </a:ln>
        </p:spPr>
        <p:txBody>
          <a:bodyPr wrap="square" rtlCol="0">
            <a:spAutoFit/>
          </a:bodyPr>
          <a:lstStyle/>
          <a:p>
            <a:r>
              <a:rPr lang="es-ES" sz="1200" b="1" dirty="0">
                <a:latin typeface="Times New Roman" panose="02020603050405020304" pitchFamily="18" charset="0"/>
                <a:cs typeface="Times New Roman" panose="02020603050405020304" pitchFamily="18" charset="0"/>
              </a:rPr>
              <a:t>ESPARTA</a:t>
            </a:r>
          </a:p>
        </p:txBody>
      </p:sp>
      <p:pic>
        <p:nvPicPr>
          <p:cNvPr id="18" name="Imagen 17" descr="Imagen que contiene hombre, persona, interior, viendo&#10;&#10;Descripción generada automáticamente">
            <a:extLst>
              <a:ext uri="{FF2B5EF4-FFF2-40B4-BE49-F238E27FC236}">
                <a16:creationId xmlns:a16="http://schemas.microsoft.com/office/drawing/2014/main" id="{F5990C21-78AF-4C7A-89BC-0BDFD8A5926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383" b="96980" l="3500" r="99000">
                        <a14:foregroundMark x1="34500" y1="14765" x2="57000" y2="7718"/>
                        <a14:foregroundMark x1="57000" y1="7718" x2="57000" y2="7718"/>
                        <a14:foregroundMark x1="11000" y1="28523" x2="10000" y2="37584"/>
                        <a14:foregroundMark x1="37500" y1="73826" x2="59500" y2="97315"/>
                        <a14:foregroundMark x1="49500" y1="64430" x2="53000" y2="54698"/>
                        <a14:foregroundMark x1="49000" y1="86242" x2="21500" y2="93289"/>
                        <a14:foregroundMark x1="21500" y1="93289" x2="20000" y2="93289"/>
                        <a14:foregroundMark x1="26000" y1="81208" x2="10000" y2="91275"/>
                        <a14:foregroundMark x1="13000" y1="88591" x2="3500" y2="89933"/>
                        <a14:foregroundMark x1="92000" y1="93289" x2="99000" y2="93289"/>
                      </a14:backgroundRemoval>
                    </a14:imgEffect>
                  </a14:imgLayer>
                </a14:imgProps>
              </a:ext>
              <a:ext uri="{28A0092B-C50C-407E-A947-70E740481C1C}">
                <a14:useLocalDpi xmlns:a14="http://schemas.microsoft.com/office/drawing/2010/main" val="0"/>
              </a:ext>
            </a:extLst>
          </a:blip>
          <a:stretch>
            <a:fillRect/>
          </a:stretch>
        </p:blipFill>
        <p:spPr>
          <a:xfrm>
            <a:off x="6977272" y="3429000"/>
            <a:ext cx="1066323" cy="1588821"/>
          </a:xfrm>
          <a:prstGeom prst="rect">
            <a:avLst/>
          </a:prstGeom>
        </p:spPr>
      </p:pic>
      <p:sp>
        <p:nvSpPr>
          <p:cNvPr id="19" name="CuadroTexto 18">
            <a:extLst>
              <a:ext uri="{FF2B5EF4-FFF2-40B4-BE49-F238E27FC236}">
                <a16:creationId xmlns:a16="http://schemas.microsoft.com/office/drawing/2014/main" id="{D4DD5ACC-D437-47D5-90FD-6CFA1855014D}"/>
              </a:ext>
            </a:extLst>
          </p:cNvPr>
          <p:cNvSpPr txBox="1"/>
          <p:nvPr/>
        </p:nvSpPr>
        <p:spPr>
          <a:xfrm>
            <a:off x="454626" y="2381295"/>
            <a:ext cx="1328057"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ARQUIDAMO</a:t>
            </a:r>
          </a:p>
        </p:txBody>
      </p:sp>
      <p:pic>
        <p:nvPicPr>
          <p:cNvPr id="21" name="Imagen 20" descr="Imagen que contiene ropa, tabla, café, reloj&#10;&#10;Descripción generada automáticamente">
            <a:extLst>
              <a:ext uri="{FF2B5EF4-FFF2-40B4-BE49-F238E27FC236}">
                <a16:creationId xmlns:a16="http://schemas.microsoft.com/office/drawing/2014/main" id="{24153AD1-CF50-451E-8CAD-FA932443951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200" b="90000" l="7324" r="92465">
                        <a14:foregroundMark x1="45634" y1="26200" x2="40493" y2="19400"/>
                        <a14:foregroundMark x1="17042" y1="34300" x2="14014" y2="41700"/>
                        <a14:foregroundMark x1="38239" y1="7600" x2="41972" y2="6000"/>
                        <a14:foregroundMark x1="41620" y1="5600" x2="42042" y2="5600"/>
                        <a14:foregroundMark x1="76690" y1="6200" x2="79366" y2="7500"/>
                        <a14:foregroundMark x1="84507" y1="5200" x2="85634" y2="5200"/>
                        <a14:foregroundMark x1="69085" y1="4100" x2="66197" y2="3200"/>
                        <a14:foregroundMark x1="50352" y1="55200" x2="49296" y2="70600"/>
                        <a14:foregroundMark x1="38169" y1="69700" x2="38803" y2="51900"/>
                        <a14:foregroundMark x1="25423" y1="69400" x2="24155" y2="77600"/>
                        <a14:foregroundMark x1="9789" y1="50200" x2="7394" y2="45200"/>
                        <a14:foregroundMark x1="18944" y1="32700" x2="13239" y2="22100"/>
                        <a14:foregroundMark x1="85775" y1="5200" x2="85775" y2="3700"/>
                        <a14:foregroundMark x1="89014" y1="62100" x2="91901" y2="64600"/>
                        <a14:foregroundMark x1="90493" y1="71900" x2="92465" y2="73700"/>
                        <a14:foregroundMark x1="27113" y1="34100" x2="31479" y2="36800"/>
                        <a14:foregroundMark x1="14789" y1="27800" x2="14366" y2="27800"/>
                      </a14:backgroundRemoval>
                    </a14:imgEffect>
                  </a14:imgLayer>
                </a14:imgProps>
              </a:ext>
              <a:ext uri="{28A0092B-C50C-407E-A947-70E740481C1C}">
                <a14:useLocalDpi xmlns:a14="http://schemas.microsoft.com/office/drawing/2010/main" val="0"/>
              </a:ext>
            </a:extLst>
          </a:blip>
          <a:stretch>
            <a:fillRect/>
          </a:stretch>
        </p:blipFill>
        <p:spPr>
          <a:xfrm>
            <a:off x="9773724" y="4573866"/>
            <a:ext cx="2233218" cy="1572688"/>
          </a:xfrm>
          <a:prstGeom prst="rect">
            <a:avLst/>
          </a:prstGeom>
        </p:spPr>
      </p:pic>
      <p:pic>
        <p:nvPicPr>
          <p:cNvPr id="23" name="Imagen 22" descr="Imagen que contiene foto, viendo, hombre, viejo&#10;&#10;Descripción generada automáticamente">
            <a:extLst>
              <a:ext uri="{FF2B5EF4-FFF2-40B4-BE49-F238E27FC236}">
                <a16:creationId xmlns:a16="http://schemas.microsoft.com/office/drawing/2014/main" id="{B93287CD-AFB9-4A4B-8B50-7DD834C746A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452" b="99283" l="2656" r="98438">
                        <a14:foregroundMark x1="38594" y1="8608" x2="53281" y2="8608"/>
                        <a14:foregroundMark x1="45938" y1="7891" x2="56094" y2="5595"/>
                        <a14:foregroundMark x1="66250" y1="20660" x2="75313" y2="26542"/>
                        <a14:foregroundMark x1="82656" y1="39024" x2="82969" y2="45624"/>
                        <a14:foregroundMark x1="77344" y1="36729" x2="77344" y2="67432"/>
                        <a14:foregroundMark x1="77344" y1="56958" x2="80156" y2="40029"/>
                        <a14:foregroundMark x1="78906" y1="25825" x2="76875" y2="10904"/>
                        <a14:foregroundMark x1="79688" y1="67719" x2="79688" y2="59971"/>
                        <a14:foregroundMark x1="63438" y1="76758" x2="66719" y2="93974"/>
                        <a14:foregroundMark x1="66719" y1="93974" x2="74375" y2="99283"/>
                        <a14:foregroundMark x1="78125" y1="97704" x2="89531" y2="98852"/>
                        <a14:foregroundMark x1="82188" y1="89527" x2="71250" y2="77188"/>
                        <a14:foregroundMark x1="74844" y1="81636" x2="88438" y2="93687"/>
                        <a14:foregroundMark x1="88438" y1="93687" x2="91563" y2="94405"/>
                        <a14:foregroundMark x1="93281" y1="95122" x2="98438" y2="97704"/>
                        <a14:foregroundMark x1="19844" y1="95552" x2="2656" y2="95552"/>
                      </a14:backgroundRemoval>
                    </a14:imgEffect>
                  </a14:imgLayer>
                </a14:imgProps>
              </a:ext>
              <a:ext uri="{28A0092B-C50C-407E-A947-70E740481C1C}">
                <a14:useLocalDpi xmlns:a14="http://schemas.microsoft.com/office/drawing/2010/main" val="0"/>
              </a:ext>
            </a:extLst>
          </a:blip>
          <a:stretch>
            <a:fillRect/>
          </a:stretch>
        </p:blipFill>
        <p:spPr>
          <a:xfrm>
            <a:off x="2929644" y="4984371"/>
            <a:ext cx="1391077" cy="1514970"/>
          </a:xfrm>
          <a:prstGeom prst="rect">
            <a:avLst/>
          </a:prstGeom>
          <a:ln>
            <a:noFill/>
          </a:ln>
          <a:effectLst>
            <a:outerShdw blurRad="190500" algn="tl" rotWithShape="0">
              <a:srgbClr val="000000">
                <a:alpha val="70000"/>
              </a:srgbClr>
            </a:outerShdw>
          </a:effectLst>
        </p:spPr>
      </p:pic>
      <p:sp>
        <p:nvSpPr>
          <p:cNvPr id="24" name="CuadroTexto 23">
            <a:extLst>
              <a:ext uri="{FF2B5EF4-FFF2-40B4-BE49-F238E27FC236}">
                <a16:creationId xmlns:a16="http://schemas.microsoft.com/office/drawing/2014/main" id="{3106C0AB-8471-4E7D-BDFC-73A9E6D353AA}"/>
              </a:ext>
            </a:extLst>
          </p:cNvPr>
          <p:cNvSpPr txBox="1"/>
          <p:nvPr/>
        </p:nvSpPr>
        <p:spPr>
          <a:xfrm>
            <a:off x="6990691" y="4957623"/>
            <a:ext cx="1052904"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TUCÍDIDES</a:t>
            </a:r>
          </a:p>
        </p:txBody>
      </p:sp>
      <p:sp>
        <p:nvSpPr>
          <p:cNvPr id="25" name="Flecha: a la derecha 24">
            <a:extLst>
              <a:ext uri="{FF2B5EF4-FFF2-40B4-BE49-F238E27FC236}">
                <a16:creationId xmlns:a16="http://schemas.microsoft.com/office/drawing/2014/main" id="{6EE88641-399B-4AFC-A7DA-90ABE0ABC547}"/>
              </a:ext>
            </a:extLst>
          </p:cNvPr>
          <p:cNvSpPr/>
          <p:nvPr/>
        </p:nvSpPr>
        <p:spPr>
          <a:xfrm rot="19688661">
            <a:off x="7988797" y="3999398"/>
            <a:ext cx="620485" cy="395915"/>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CuadroTexto 25">
            <a:extLst>
              <a:ext uri="{FF2B5EF4-FFF2-40B4-BE49-F238E27FC236}">
                <a16:creationId xmlns:a16="http://schemas.microsoft.com/office/drawing/2014/main" id="{6F41F708-4380-486E-AAB3-D18AB18F71C4}"/>
              </a:ext>
            </a:extLst>
          </p:cNvPr>
          <p:cNvSpPr txBox="1"/>
          <p:nvPr/>
        </p:nvSpPr>
        <p:spPr>
          <a:xfrm>
            <a:off x="8220348" y="2054154"/>
            <a:ext cx="3815570" cy="1785104"/>
          </a:xfrm>
          <a:prstGeom prst="rect">
            <a:avLst/>
          </a:prstGeom>
          <a:noFill/>
        </p:spPr>
        <p:txBody>
          <a:bodyPr wrap="square" rtlCol="0">
            <a:spAutoFit/>
          </a:bodyPr>
          <a:lstStyle/>
          <a:p>
            <a:r>
              <a:rPr lang="es-ES" sz="1100" b="0" i="0" u="none" strike="noStrike" baseline="0" dirty="0">
                <a:solidFill>
                  <a:srgbClr val="000000"/>
                </a:solidFill>
                <a:latin typeface="Times New Roman" panose="02020603050405020304" pitchFamily="18" charset="0"/>
              </a:rPr>
              <a:t>Tres días antes de las exequias, se alza una tienda bajo la cual se depositan los restos de los muertos y todo el mundo tiene que llevar ofrendas a su familiar muerto ( casi siempre vendas de lana, coronas y guirnaldas de flores y de hojas, ramas, o vasos </a:t>
            </a:r>
            <a:r>
              <a:rPr lang="es-ES" sz="1100" b="0" i="0" u="none" strike="noStrike" baseline="0" dirty="0" err="1">
                <a:solidFill>
                  <a:srgbClr val="000000"/>
                </a:solidFill>
                <a:latin typeface="Times New Roman" panose="02020603050405020304" pitchFamily="18" charset="0"/>
              </a:rPr>
              <a:t>funrarios</a:t>
            </a:r>
            <a:r>
              <a:rPr lang="es-ES" sz="1100" b="0" i="0" u="none" strike="noStrike" baseline="0" dirty="0">
                <a:solidFill>
                  <a:srgbClr val="000000"/>
                </a:solidFill>
                <a:latin typeface="Times New Roman" panose="02020603050405020304" pitchFamily="18" charset="0"/>
              </a:rPr>
              <a:t>). En la comitiva son conducidos por los carros con los féretros de ciprés, uno por cada tribu. Al mismo tiempo se </a:t>
            </a:r>
            <a:r>
              <a:rPr lang="es-ES" sz="1100" b="0" i="0" u="none" strike="noStrike" baseline="0" dirty="0" err="1">
                <a:solidFill>
                  <a:srgbClr val="000000"/>
                </a:solidFill>
                <a:latin typeface="Times New Roman" panose="02020603050405020304" pitchFamily="18" charset="0"/>
              </a:rPr>
              <a:t>llava</a:t>
            </a:r>
            <a:r>
              <a:rPr lang="es-ES" sz="1100" b="0" i="0" u="none" strike="noStrike" baseline="0" dirty="0">
                <a:solidFill>
                  <a:srgbClr val="000000"/>
                </a:solidFill>
                <a:latin typeface="Times New Roman" panose="02020603050405020304" pitchFamily="18" charset="0"/>
              </a:rPr>
              <a:t> un lecho vacío y adornado en honor de los desaparecidos. (…) Las mujeres rodean el féretro y lanzan gemidos. (…) y un orador elegido por el Estado pronuncia el elogio que ensalza el valor de los muertos. 57 </a:t>
            </a:r>
            <a:endParaRPr lang="es-ES" sz="1100" dirty="0"/>
          </a:p>
        </p:txBody>
      </p:sp>
      <p:sp>
        <p:nvSpPr>
          <p:cNvPr id="27" name="Flecha: a la derecha 26">
            <a:extLst>
              <a:ext uri="{FF2B5EF4-FFF2-40B4-BE49-F238E27FC236}">
                <a16:creationId xmlns:a16="http://schemas.microsoft.com/office/drawing/2014/main" id="{B9BA89A3-9B8F-4806-82BB-DB2B4E1C4B0F}"/>
              </a:ext>
            </a:extLst>
          </p:cNvPr>
          <p:cNvSpPr/>
          <p:nvPr/>
        </p:nvSpPr>
        <p:spPr>
          <a:xfrm rot="10800000">
            <a:off x="9150287" y="5601517"/>
            <a:ext cx="620485" cy="395915"/>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a:extLst>
              <a:ext uri="{FF2B5EF4-FFF2-40B4-BE49-F238E27FC236}">
                <a16:creationId xmlns:a16="http://schemas.microsoft.com/office/drawing/2014/main" id="{956DB051-96B6-4B59-87BA-6297A1EE07EE}"/>
              </a:ext>
            </a:extLst>
          </p:cNvPr>
          <p:cNvSpPr txBox="1"/>
          <p:nvPr/>
        </p:nvSpPr>
        <p:spPr>
          <a:xfrm>
            <a:off x="9909026" y="6069248"/>
            <a:ext cx="2097916" cy="646331"/>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ARMADURA COMPLETA (PANOPLIA) A LOS HUÉRFANOS</a:t>
            </a:r>
          </a:p>
        </p:txBody>
      </p:sp>
      <p:sp>
        <p:nvSpPr>
          <p:cNvPr id="30" name="CuadroTexto 29">
            <a:extLst>
              <a:ext uri="{FF2B5EF4-FFF2-40B4-BE49-F238E27FC236}">
                <a16:creationId xmlns:a16="http://schemas.microsoft.com/office/drawing/2014/main" id="{C45A4DD7-1D56-46F4-B561-3390C6C5C1C2}"/>
              </a:ext>
            </a:extLst>
          </p:cNvPr>
          <p:cNvSpPr txBox="1"/>
          <p:nvPr/>
        </p:nvSpPr>
        <p:spPr>
          <a:xfrm rot="10800000" flipV="1">
            <a:off x="5185786" y="5344013"/>
            <a:ext cx="3965203" cy="1277273"/>
          </a:xfrm>
          <a:prstGeom prst="rect">
            <a:avLst/>
          </a:prstGeom>
          <a:noFill/>
        </p:spPr>
        <p:txBody>
          <a:bodyPr wrap="square">
            <a:spAutoFit/>
          </a:bodyPr>
          <a:lstStyle/>
          <a:p>
            <a:r>
              <a:rPr lang="es-ES" sz="1100" b="0" i="0" u="none" strike="noStrike" baseline="0" dirty="0">
                <a:solidFill>
                  <a:srgbClr val="000000"/>
                </a:solidFill>
                <a:latin typeface="Times New Roman" panose="02020603050405020304" pitchFamily="18" charset="0"/>
              </a:rPr>
              <a:t>En el momento en que se van a representar las tragedias, el heraldo se adelanta, presenta a los huérfanos cuyos padres murieron en la guerra, adolescentes vestidos con el equipo de hoplita, y pronuncia la más bella proclama: “El pueblo ha educado hasta la adolescencia a estos jóvenes cuyos padres </a:t>
            </a:r>
            <a:r>
              <a:rPr lang="es-ES" sz="1100" b="0" i="0" u="none" strike="noStrike" baseline="0" dirty="0" err="1">
                <a:solidFill>
                  <a:srgbClr val="000000"/>
                </a:solidFill>
                <a:latin typeface="Times New Roman" panose="02020603050405020304" pitchFamily="18" charset="0"/>
              </a:rPr>
              <a:t>muieron</a:t>
            </a:r>
            <a:r>
              <a:rPr lang="es-ES" sz="1100" b="0" i="0" u="none" strike="noStrike" baseline="0" dirty="0">
                <a:solidFill>
                  <a:srgbClr val="000000"/>
                </a:solidFill>
                <a:latin typeface="Times New Roman" panose="02020603050405020304" pitchFamily="18" charset="0"/>
              </a:rPr>
              <a:t> como valientes guerreros; ahora los arma con esta armadura completa (…). (Esquines, </a:t>
            </a:r>
            <a:r>
              <a:rPr lang="es-ES" sz="1100" b="0" i="1" u="none" strike="noStrike" baseline="0" dirty="0">
                <a:solidFill>
                  <a:srgbClr val="000000"/>
                </a:solidFill>
                <a:latin typeface="Times New Roman" panose="02020603050405020304" pitchFamily="18" charset="0"/>
              </a:rPr>
              <a:t>Contra </a:t>
            </a:r>
            <a:r>
              <a:rPr lang="es-ES" sz="1100" b="0" i="1" u="none" strike="noStrike" baseline="0" dirty="0" err="1">
                <a:solidFill>
                  <a:srgbClr val="000000"/>
                </a:solidFill>
                <a:latin typeface="Times New Roman" panose="02020603050405020304" pitchFamily="18" charset="0"/>
              </a:rPr>
              <a:t>Ctesifonte</a:t>
            </a:r>
            <a:r>
              <a:rPr lang="es-ES" sz="1100" b="0" i="1" u="none" strike="noStrike" baseline="0" dirty="0">
                <a:solidFill>
                  <a:srgbClr val="000000"/>
                </a:solidFill>
                <a:latin typeface="Times New Roman" panose="02020603050405020304" pitchFamily="18" charset="0"/>
              </a:rPr>
              <a:t>, </a:t>
            </a:r>
            <a:r>
              <a:rPr lang="es-ES" sz="1100" b="0" i="0" u="none" strike="noStrike" baseline="0" dirty="0">
                <a:solidFill>
                  <a:srgbClr val="000000"/>
                </a:solidFill>
                <a:latin typeface="Times New Roman" panose="02020603050405020304" pitchFamily="18" charset="0"/>
              </a:rPr>
              <a:t>154.) </a:t>
            </a:r>
            <a:endParaRPr lang="es-ES" sz="1100" dirty="0"/>
          </a:p>
        </p:txBody>
      </p:sp>
      <p:pic>
        <p:nvPicPr>
          <p:cNvPr id="32" name="Imagen 31" descr="Imagen que contiene texto, libro, cebra, parado&#10;&#10;Descripción generada automáticamente">
            <a:extLst>
              <a:ext uri="{FF2B5EF4-FFF2-40B4-BE49-F238E27FC236}">
                <a16:creationId xmlns:a16="http://schemas.microsoft.com/office/drawing/2014/main" id="{E9937658-17D1-497D-A95E-3E182AE12D6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17723" y="2171981"/>
            <a:ext cx="3097689" cy="2168382"/>
          </a:xfrm>
          <a:prstGeom prst="rect">
            <a:avLst/>
          </a:prstGeom>
          <a:ln>
            <a:noFill/>
          </a:ln>
          <a:effectLst>
            <a:outerShdw blurRad="292100" dist="139700" dir="2700000" algn="tl" rotWithShape="0">
              <a:srgbClr val="333333">
                <a:alpha val="65000"/>
              </a:srgbClr>
            </a:outerShdw>
          </a:effectLst>
        </p:spPr>
      </p:pic>
      <p:sp>
        <p:nvSpPr>
          <p:cNvPr id="35" name="CuadroTexto 34">
            <a:extLst>
              <a:ext uri="{FF2B5EF4-FFF2-40B4-BE49-F238E27FC236}">
                <a16:creationId xmlns:a16="http://schemas.microsoft.com/office/drawing/2014/main" id="{D186513E-8425-48E6-820A-277B390A93E6}"/>
              </a:ext>
            </a:extLst>
          </p:cNvPr>
          <p:cNvSpPr txBox="1"/>
          <p:nvPr/>
        </p:nvSpPr>
        <p:spPr>
          <a:xfrm>
            <a:off x="685800" y="5429950"/>
            <a:ext cx="2355211" cy="646331"/>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ALIMENTACIÓN A LOS ATENIENSES MUTILADOS O ENFERMOS EN LA GUERRA</a:t>
            </a:r>
          </a:p>
        </p:txBody>
      </p:sp>
      <p:sp>
        <p:nvSpPr>
          <p:cNvPr id="36" name="CuadroTexto 35">
            <a:extLst>
              <a:ext uri="{FF2B5EF4-FFF2-40B4-BE49-F238E27FC236}">
                <a16:creationId xmlns:a16="http://schemas.microsoft.com/office/drawing/2014/main" id="{044960D0-3C75-4874-B742-798C3E9B491A}"/>
              </a:ext>
            </a:extLst>
          </p:cNvPr>
          <p:cNvSpPr txBox="1"/>
          <p:nvPr/>
        </p:nvSpPr>
        <p:spPr>
          <a:xfrm>
            <a:off x="3025166" y="6499341"/>
            <a:ext cx="1220902"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PISÍSTRATO</a:t>
            </a:r>
          </a:p>
        </p:txBody>
      </p:sp>
    </p:spTree>
    <p:extLst>
      <p:ext uri="{BB962C8B-B14F-4D97-AF65-F5344CB8AC3E}">
        <p14:creationId xmlns:p14="http://schemas.microsoft.com/office/powerpoint/2010/main" val="114309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247129" y="-94841"/>
            <a:ext cx="11759813" cy="1666689"/>
          </a:xfrm>
        </p:spPr>
        <p:txBody>
          <a:bodyPr>
            <a:noAutofit/>
          </a:bodyPr>
          <a:lstStyle/>
          <a:p>
            <a:pPr algn="ctr"/>
            <a:r>
              <a:rPr lang="es-ES" sz="3400" b="1" dirty="0">
                <a:solidFill>
                  <a:srgbClr val="CC9900"/>
                </a:solidFill>
                <a:latin typeface="Times New Roman" panose="02020603050405020304" pitchFamily="18" charset="0"/>
                <a:cs typeface="Times New Roman" panose="02020603050405020304" pitchFamily="18" charset="0"/>
              </a:rPr>
              <a:t>CONSECUENCIAS TRAS LAS BATALLAS TERRESTRES Y NAVALES:</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185058" y="1264071"/>
            <a:ext cx="11272282" cy="1138773"/>
          </a:xfrm>
          <a:prstGeom prst="rect">
            <a:avLst/>
          </a:prstGeom>
          <a:noFill/>
        </p:spPr>
        <p:txBody>
          <a:bodyPr wrap="square" rtlCol="0">
            <a:spAutoFit/>
          </a:bodyPr>
          <a:lstStyle/>
          <a:p>
            <a:pPr algn="ctr"/>
            <a:r>
              <a:rPr lang="es-ES" sz="3400" b="1" dirty="0">
                <a:solidFill>
                  <a:schemeClr val="accent2">
                    <a:lumMod val="75000"/>
                  </a:schemeClr>
                </a:solidFill>
                <a:latin typeface="Times New Roman" panose="02020603050405020304" pitchFamily="18" charset="0"/>
                <a:cs typeface="Times New Roman" panose="02020603050405020304" pitchFamily="18" charset="0"/>
              </a:rPr>
              <a:t>LA GUERRA ENTRE GRIEGOS, AZOTE DE LA HÉLADE</a:t>
            </a:r>
          </a:p>
        </p:txBody>
      </p:sp>
      <p:pic>
        <p:nvPicPr>
          <p:cNvPr id="5" name="Imagen 4" descr="Imagen que contiene exterior, agua, gente, sostener&#10;&#10;Descripción generada automáticamente">
            <a:extLst>
              <a:ext uri="{FF2B5EF4-FFF2-40B4-BE49-F238E27FC236}">
                <a16:creationId xmlns:a16="http://schemas.microsoft.com/office/drawing/2014/main" id="{EF11EBA4-F58B-4016-80B1-48A282E75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2717" y="2402844"/>
            <a:ext cx="1850573" cy="2200860"/>
          </a:xfrm>
          <a:prstGeom prst="rect">
            <a:avLst/>
          </a:prstGeom>
          <a:ln>
            <a:noFill/>
          </a:ln>
          <a:effectLst>
            <a:outerShdw blurRad="190500" algn="tl" rotWithShape="0">
              <a:srgbClr val="000000">
                <a:alpha val="70000"/>
              </a:srgbClr>
            </a:outerShdw>
          </a:effectLst>
        </p:spPr>
      </p:pic>
      <p:pic>
        <p:nvPicPr>
          <p:cNvPr id="7" name="Imagen 6" descr="Imagen que contiene grupo, parado, pájaro, puesto&#10;&#10;Descripción generada automáticamente">
            <a:extLst>
              <a:ext uri="{FF2B5EF4-FFF2-40B4-BE49-F238E27FC236}">
                <a16:creationId xmlns:a16="http://schemas.microsoft.com/office/drawing/2014/main" id="{AC512EEC-6A36-4180-97CA-ADEDA29FD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978" y="2642295"/>
            <a:ext cx="2929879" cy="1812862"/>
          </a:xfrm>
          <a:prstGeom prst="rect">
            <a:avLst/>
          </a:prstGeom>
          <a:ln>
            <a:noFill/>
          </a:ln>
          <a:effectLst>
            <a:outerShdw blurRad="190500" algn="tl" rotWithShape="0">
              <a:srgbClr val="000000">
                <a:alpha val="70000"/>
              </a:srgbClr>
            </a:outerShdw>
          </a:effectLst>
        </p:spPr>
      </p:pic>
      <p:pic>
        <p:nvPicPr>
          <p:cNvPr id="9" name="Imagen 8" descr="Imagen que contiene interior, tabla, artículos, mostrador&#10;&#10;Descripción generada automáticamente">
            <a:extLst>
              <a:ext uri="{FF2B5EF4-FFF2-40B4-BE49-F238E27FC236}">
                <a16:creationId xmlns:a16="http://schemas.microsoft.com/office/drawing/2014/main" id="{A46EC5BE-8C6A-450D-80F0-41890BE61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835" y="2127022"/>
            <a:ext cx="3109202" cy="2155242"/>
          </a:xfrm>
          <a:prstGeom prst="rect">
            <a:avLst/>
          </a:prstGeom>
          <a:ln>
            <a:noFill/>
          </a:ln>
          <a:effectLst>
            <a:outerShdw blurRad="190500" algn="tl" rotWithShape="0">
              <a:srgbClr val="000000">
                <a:alpha val="70000"/>
              </a:srgbClr>
            </a:outerShdw>
          </a:effectLst>
        </p:spPr>
      </p:pic>
      <p:sp>
        <p:nvSpPr>
          <p:cNvPr id="10" name="CuadroTexto 9">
            <a:extLst>
              <a:ext uri="{FF2B5EF4-FFF2-40B4-BE49-F238E27FC236}">
                <a16:creationId xmlns:a16="http://schemas.microsoft.com/office/drawing/2014/main" id="{FF21B76E-9C80-4F3F-BFD5-616296847BEC}"/>
              </a:ext>
            </a:extLst>
          </p:cNvPr>
          <p:cNvSpPr txBox="1"/>
          <p:nvPr/>
        </p:nvSpPr>
        <p:spPr>
          <a:xfrm>
            <a:off x="631371" y="3135723"/>
            <a:ext cx="1850572" cy="492443"/>
          </a:xfrm>
          <a:prstGeom prst="rect">
            <a:avLst/>
          </a:prstGeom>
          <a:noFill/>
        </p:spPr>
        <p:txBody>
          <a:bodyPr wrap="square" rtlCol="0">
            <a:spAutoFit/>
          </a:bodyPr>
          <a:lstStyle/>
          <a:p>
            <a:pPr algn="ctr"/>
            <a:r>
              <a:rPr lang="es-ES" sz="1300" b="1" dirty="0">
                <a:solidFill>
                  <a:srgbClr val="C00000"/>
                </a:solidFill>
                <a:latin typeface="Times New Roman" panose="02020603050405020304" pitchFamily="18" charset="0"/>
                <a:cs typeface="Times New Roman" panose="02020603050405020304" pitchFamily="18" charset="0"/>
              </a:rPr>
              <a:t>GRECIA</a:t>
            </a:r>
            <a:r>
              <a:rPr lang="es-ES" sz="1300" b="1" dirty="0">
                <a:latin typeface="Times New Roman" panose="02020603050405020304" pitchFamily="18" charset="0"/>
                <a:cs typeface="Times New Roman" panose="02020603050405020304" pitchFamily="18" charset="0"/>
              </a:rPr>
              <a:t> SE SALVÓ GRACIAS A</a:t>
            </a:r>
          </a:p>
        </p:txBody>
      </p:sp>
      <p:cxnSp>
        <p:nvCxnSpPr>
          <p:cNvPr id="12" name="Conector recto de flecha 11">
            <a:extLst>
              <a:ext uri="{FF2B5EF4-FFF2-40B4-BE49-F238E27FC236}">
                <a16:creationId xmlns:a16="http://schemas.microsoft.com/office/drawing/2014/main" id="{3ACFE521-E3BC-4D1F-97DF-40E4F01196A9}"/>
              </a:ext>
            </a:extLst>
          </p:cNvPr>
          <p:cNvCxnSpPr/>
          <p:nvPr/>
        </p:nvCxnSpPr>
        <p:spPr>
          <a:xfrm>
            <a:off x="2318657" y="3429000"/>
            <a:ext cx="1012372" cy="0"/>
          </a:xfrm>
          <a:prstGeom prst="straightConnector1">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CuadroTexto 12">
            <a:extLst>
              <a:ext uri="{FF2B5EF4-FFF2-40B4-BE49-F238E27FC236}">
                <a16:creationId xmlns:a16="http://schemas.microsoft.com/office/drawing/2014/main" id="{67E8B554-CA03-411E-BB5C-6DC9B5A4470E}"/>
              </a:ext>
            </a:extLst>
          </p:cNvPr>
          <p:cNvSpPr txBox="1"/>
          <p:nvPr/>
        </p:nvSpPr>
        <p:spPr>
          <a:xfrm>
            <a:off x="3505199" y="4743929"/>
            <a:ext cx="1985607"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HOPLITAS ATENIENSES DE MARATÓN</a:t>
            </a:r>
          </a:p>
        </p:txBody>
      </p:sp>
      <p:sp>
        <p:nvSpPr>
          <p:cNvPr id="14" name="CuadroTexto 13">
            <a:extLst>
              <a:ext uri="{FF2B5EF4-FFF2-40B4-BE49-F238E27FC236}">
                <a16:creationId xmlns:a16="http://schemas.microsoft.com/office/drawing/2014/main" id="{12950D52-D177-4740-8318-8CA839B0FD83}"/>
              </a:ext>
            </a:extLst>
          </p:cNvPr>
          <p:cNvSpPr txBox="1"/>
          <p:nvPr/>
        </p:nvSpPr>
        <p:spPr>
          <a:xfrm>
            <a:off x="5929838" y="4513097"/>
            <a:ext cx="2437965"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HOPLITAS ESPARTANOS DE </a:t>
            </a:r>
            <a:r>
              <a:rPr lang="es-ES" sz="1200" b="1" dirty="0">
                <a:solidFill>
                  <a:srgbClr val="CC9900"/>
                </a:solidFill>
                <a:latin typeface="Times New Roman" panose="02020603050405020304" pitchFamily="18" charset="0"/>
                <a:cs typeface="Times New Roman" panose="02020603050405020304" pitchFamily="18" charset="0"/>
              </a:rPr>
              <a:t>PLATEA</a:t>
            </a:r>
            <a:r>
              <a:rPr lang="es-ES" sz="1200" b="1" dirty="0">
                <a:latin typeface="Times New Roman" panose="02020603050405020304" pitchFamily="18" charset="0"/>
                <a:cs typeface="Times New Roman" panose="02020603050405020304" pitchFamily="18" charset="0"/>
              </a:rPr>
              <a:t> Y TERMÓPILAS</a:t>
            </a:r>
          </a:p>
        </p:txBody>
      </p:sp>
      <p:sp>
        <p:nvSpPr>
          <p:cNvPr id="15" name="CuadroTexto 14">
            <a:extLst>
              <a:ext uri="{FF2B5EF4-FFF2-40B4-BE49-F238E27FC236}">
                <a16:creationId xmlns:a16="http://schemas.microsoft.com/office/drawing/2014/main" id="{860AF802-6ECC-4461-8BE8-DC219A1443F6}"/>
              </a:ext>
            </a:extLst>
          </p:cNvPr>
          <p:cNvSpPr txBox="1"/>
          <p:nvPr/>
        </p:nvSpPr>
        <p:spPr>
          <a:xfrm>
            <a:off x="9191222" y="4282264"/>
            <a:ext cx="2340428"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MARINEROS Y EPIBATAS ATENIENSES EN SALAMINA</a:t>
            </a:r>
          </a:p>
        </p:txBody>
      </p:sp>
      <p:pic>
        <p:nvPicPr>
          <p:cNvPr id="17" name="Imagen 16" descr="Un dibujo de una persona&#10;&#10;Descripción generada automáticamente con confianza baja">
            <a:extLst>
              <a:ext uri="{FF2B5EF4-FFF2-40B4-BE49-F238E27FC236}">
                <a16:creationId xmlns:a16="http://schemas.microsoft.com/office/drawing/2014/main" id="{1CEA1A7A-3B05-4F98-B163-FE3C52764B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47" y="5456245"/>
            <a:ext cx="2917372" cy="1214687"/>
          </a:xfrm>
          <a:prstGeom prst="rect">
            <a:avLst/>
          </a:prstGeom>
          <a:ln>
            <a:noFill/>
          </a:ln>
          <a:effectLst>
            <a:softEdge rad="112500"/>
          </a:effectLst>
        </p:spPr>
      </p:pic>
      <p:pic>
        <p:nvPicPr>
          <p:cNvPr id="18" name="Imagen 17" descr="Imagen que contiene hombre, persona, interior, viendo&#10;&#10;Descripción generada automáticamente">
            <a:extLst>
              <a:ext uri="{FF2B5EF4-FFF2-40B4-BE49-F238E27FC236}">
                <a16:creationId xmlns:a16="http://schemas.microsoft.com/office/drawing/2014/main" id="{B5F4DAFF-8BA8-45E8-9A87-801794A26CE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383" b="96980" l="3500" r="99000">
                        <a14:foregroundMark x1="34500" y1="14765" x2="57000" y2="7718"/>
                        <a14:foregroundMark x1="57000" y1="7718" x2="57000" y2="7718"/>
                        <a14:foregroundMark x1="11000" y1="28523" x2="10000" y2="37584"/>
                        <a14:foregroundMark x1="37500" y1="73826" x2="59500" y2="97315"/>
                        <a14:foregroundMark x1="49500" y1="64430" x2="53000" y2="54698"/>
                        <a14:foregroundMark x1="49000" y1="86242" x2="21500" y2="93289"/>
                        <a14:foregroundMark x1="21500" y1="93289" x2="20000" y2="93289"/>
                        <a14:foregroundMark x1="26000" y1="81208" x2="10000" y2="91275"/>
                        <a14:foregroundMark x1="13000" y1="88591" x2="3500" y2="89933"/>
                        <a14:foregroundMark x1="92000" y1="93289" x2="99000" y2="93289"/>
                      </a14:backgroundRemoval>
                    </a14:imgEffect>
                  </a14:imgLayer>
                </a14:imgProps>
              </a:ext>
              <a:ext uri="{28A0092B-C50C-407E-A947-70E740481C1C}">
                <a14:useLocalDpi xmlns:a14="http://schemas.microsoft.com/office/drawing/2010/main" val="0"/>
              </a:ext>
            </a:extLst>
          </a:blip>
          <a:stretch>
            <a:fillRect/>
          </a:stretch>
        </p:blipFill>
        <p:spPr>
          <a:xfrm>
            <a:off x="2278867" y="5269177"/>
            <a:ext cx="1066323" cy="1588821"/>
          </a:xfrm>
          <a:prstGeom prst="rect">
            <a:avLst/>
          </a:prstGeom>
        </p:spPr>
      </p:pic>
      <p:sp>
        <p:nvSpPr>
          <p:cNvPr id="19" name="CuadroTexto 18">
            <a:extLst>
              <a:ext uri="{FF2B5EF4-FFF2-40B4-BE49-F238E27FC236}">
                <a16:creationId xmlns:a16="http://schemas.microsoft.com/office/drawing/2014/main" id="{FBBA9366-E255-4EC2-ACF5-78664EECA260}"/>
              </a:ext>
            </a:extLst>
          </p:cNvPr>
          <p:cNvSpPr txBox="1"/>
          <p:nvPr/>
        </p:nvSpPr>
        <p:spPr>
          <a:xfrm>
            <a:off x="3022694" y="6368812"/>
            <a:ext cx="1284044"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TUCÍDIDES</a:t>
            </a:r>
          </a:p>
        </p:txBody>
      </p:sp>
      <p:sp>
        <p:nvSpPr>
          <p:cNvPr id="20" name="CuadroTexto 19">
            <a:extLst>
              <a:ext uri="{FF2B5EF4-FFF2-40B4-BE49-F238E27FC236}">
                <a16:creationId xmlns:a16="http://schemas.microsoft.com/office/drawing/2014/main" id="{0A4D88E1-EA39-4C3A-AF2C-59124AD5B2EA}"/>
              </a:ext>
            </a:extLst>
          </p:cNvPr>
          <p:cNvSpPr txBox="1"/>
          <p:nvPr/>
        </p:nvSpPr>
        <p:spPr>
          <a:xfrm>
            <a:off x="364055" y="5191343"/>
            <a:ext cx="2354191"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GUERRA DEL PELOPONESO</a:t>
            </a:r>
          </a:p>
        </p:txBody>
      </p:sp>
      <p:sp>
        <p:nvSpPr>
          <p:cNvPr id="21" name="Flecha: a la derecha 20">
            <a:extLst>
              <a:ext uri="{FF2B5EF4-FFF2-40B4-BE49-F238E27FC236}">
                <a16:creationId xmlns:a16="http://schemas.microsoft.com/office/drawing/2014/main" id="{71DC478C-0E39-45F0-B334-594BEC1D9084}"/>
              </a:ext>
            </a:extLst>
          </p:cNvPr>
          <p:cNvSpPr/>
          <p:nvPr/>
        </p:nvSpPr>
        <p:spPr>
          <a:xfrm>
            <a:off x="3505199" y="5797397"/>
            <a:ext cx="882217" cy="359228"/>
          </a:xfrm>
          <a:prstGeom prst="rightArrow">
            <a:avLst/>
          </a:prstGeom>
          <a:noFill/>
          <a:ln w="127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7361F067-8252-45F5-B64F-90D82358C217}"/>
              </a:ext>
            </a:extLst>
          </p:cNvPr>
          <p:cNvSpPr txBox="1"/>
          <p:nvPr/>
        </p:nvSpPr>
        <p:spPr>
          <a:xfrm>
            <a:off x="4431432" y="5470603"/>
            <a:ext cx="3327716" cy="1200329"/>
          </a:xfrm>
          <a:prstGeom prst="rect">
            <a:avLst/>
          </a:prstGeom>
          <a:noFill/>
        </p:spPr>
        <p:txBody>
          <a:bodyPr wrap="square" rtlCol="0">
            <a:spAutoFit/>
          </a:bodyPr>
          <a:lstStyle/>
          <a:p>
            <a:r>
              <a:rPr lang="es-ES" sz="1200" b="0" i="0" u="none" strike="noStrike" baseline="0" dirty="0">
                <a:solidFill>
                  <a:srgbClr val="000000"/>
                </a:solidFill>
                <a:latin typeface="Times New Roman" panose="02020603050405020304" pitchFamily="18" charset="0"/>
              </a:rPr>
              <a:t>Se sitió la plaza con más </a:t>
            </a:r>
            <a:r>
              <a:rPr lang="es-ES" sz="1200" b="0" i="0" u="none" strike="noStrike" baseline="0" dirty="0" err="1">
                <a:solidFill>
                  <a:srgbClr val="000000"/>
                </a:solidFill>
                <a:latin typeface="Times New Roman" panose="02020603050405020304" pitchFamily="18" charset="0"/>
              </a:rPr>
              <a:t>refuezos</a:t>
            </a:r>
            <a:r>
              <a:rPr lang="es-ES" sz="1200" b="0" i="0" u="none" strike="noStrike" baseline="0" dirty="0">
                <a:solidFill>
                  <a:srgbClr val="000000"/>
                </a:solidFill>
                <a:latin typeface="Times New Roman" panose="02020603050405020304" pitchFamily="18" charset="0"/>
              </a:rPr>
              <a:t>, hubo una traición y los habitantes se rindieron a la voluntad de los atenienses. Estos mataron a todos los hombres en edad de llevar armas y vendieron como esclavos a las mujeres y niños. (Tucídides, V, 84-116). </a:t>
            </a:r>
            <a:endParaRPr lang="es-ES" sz="1200" dirty="0"/>
          </a:p>
        </p:txBody>
      </p:sp>
      <p:pic>
        <p:nvPicPr>
          <p:cNvPr id="24" name="Imagen 23" descr="Una caricatura de un grupo de personas en una playa&#10;&#10;Descripción generada automáticamente con confianza baja">
            <a:extLst>
              <a:ext uri="{FF2B5EF4-FFF2-40B4-BE49-F238E27FC236}">
                <a16:creationId xmlns:a16="http://schemas.microsoft.com/office/drawing/2014/main" id="{9FF6C72E-8CB4-48F7-A574-EE36C62BCCC2}"/>
              </a:ext>
            </a:extLst>
          </p:cNvPr>
          <p:cNvPicPr>
            <a:picLocks noChangeAspect="1"/>
          </p:cNvPicPr>
          <p:nvPr/>
        </p:nvPicPr>
        <p:blipFill rotWithShape="1">
          <a:blip r:embed="rId8">
            <a:extLst>
              <a:ext uri="{28A0092B-C50C-407E-A947-70E740481C1C}">
                <a14:useLocalDpi xmlns:a14="http://schemas.microsoft.com/office/drawing/2010/main" val="0"/>
              </a:ext>
            </a:extLst>
          </a:blip>
          <a:srcRect l="10137" t="42846" r="32238" b="3799"/>
          <a:stretch/>
        </p:blipFill>
        <p:spPr>
          <a:xfrm>
            <a:off x="8472718" y="5242717"/>
            <a:ext cx="1991691" cy="1390156"/>
          </a:xfrm>
          <a:prstGeom prst="rect">
            <a:avLst/>
          </a:prstGeom>
          <a:ln>
            <a:noFill/>
          </a:ln>
          <a:effectLst>
            <a:outerShdw blurRad="292100" dist="139700" dir="2700000" algn="tl" rotWithShape="0">
              <a:srgbClr val="333333">
                <a:alpha val="65000"/>
              </a:srgbClr>
            </a:outerShdw>
          </a:effectLst>
        </p:spPr>
      </p:pic>
      <p:pic>
        <p:nvPicPr>
          <p:cNvPr id="26" name="Imagen 25" descr="Imagen que contiene tabla, grande, sostener, hombre&#10;&#10;Descripción generada automáticamente">
            <a:extLst>
              <a:ext uri="{FF2B5EF4-FFF2-40B4-BE49-F238E27FC236}">
                <a16:creationId xmlns:a16="http://schemas.microsoft.com/office/drawing/2014/main" id="{24B1D007-5561-469B-BE53-6EA7D98C0C6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213" b="89372" l="6571" r="94429">
                        <a14:foregroundMark x1="58714" y1="15781" x2="57857" y2="8213"/>
                        <a14:foregroundMark x1="63857" y1="27375" x2="58714" y2="41063"/>
                        <a14:foregroundMark x1="58714" y1="43317" x2="59571" y2="47504"/>
                        <a14:foregroundMark x1="89714" y1="40258" x2="90571" y2="40258"/>
                        <a14:foregroundMark x1="64000" y1="35266" x2="66143" y2="41546"/>
                        <a14:foregroundMark x1="66143" y1="33655" x2="66143" y2="28824"/>
                        <a14:foregroundMark x1="60000" y1="40419" x2="59571" y2="49436"/>
                        <a14:foregroundMark x1="56143" y1="35105" x2="69857" y2="36554"/>
                        <a14:foregroundMark x1="69857" y1="36554" x2="64857" y2="43478"/>
                        <a14:foregroundMark x1="64857" y1="43478" x2="62429" y2="44767"/>
                        <a14:foregroundMark x1="90857" y1="12560" x2="94429" y2="11111"/>
                        <a14:foregroundMark x1="9571" y1="35910" x2="6571" y2="35910"/>
                      </a14:backgroundRemoval>
                    </a14:imgEffect>
                  </a14:imgLayer>
                </a14:imgProps>
              </a:ext>
              <a:ext uri="{28A0092B-C50C-407E-A947-70E740481C1C}">
                <a14:useLocalDpi xmlns:a14="http://schemas.microsoft.com/office/drawing/2010/main" val="0"/>
              </a:ext>
            </a:extLst>
          </a:blip>
          <a:stretch>
            <a:fillRect/>
          </a:stretch>
        </p:blipFill>
        <p:spPr>
          <a:xfrm>
            <a:off x="9870081" y="4781052"/>
            <a:ext cx="1957864" cy="1736905"/>
          </a:xfrm>
          <a:prstGeom prst="rect">
            <a:avLst/>
          </a:prstGeom>
        </p:spPr>
      </p:pic>
      <p:sp>
        <p:nvSpPr>
          <p:cNvPr id="27" name="CuadroTexto 26">
            <a:extLst>
              <a:ext uri="{FF2B5EF4-FFF2-40B4-BE49-F238E27FC236}">
                <a16:creationId xmlns:a16="http://schemas.microsoft.com/office/drawing/2014/main" id="{6455C4AF-F6D7-458A-9201-609B8A37C2B9}"/>
              </a:ext>
            </a:extLst>
          </p:cNvPr>
          <p:cNvSpPr txBox="1"/>
          <p:nvPr/>
        </p:nvSpPr>
        <p:spPr>
          <a:xfrm>
            <a:off x="10549133" y="6368811"/>
            <a:ext cx="1366904"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MERCENARIOS</a:t>
            </a:r>
          </a:p>
        </p:txBody>
      </p:sp>
    </p:spTree>
    <p:extLst>
      <p:ext uri="{BB962C8B-B14F-4D97-AF65-F5344CB8AC3E}">
        <p14:creationId xmlns:p14="http://schemas.microsoft.com/office/powerpoint/2010/main" val="3792191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280296" y="173614"/>
            <a:ext cx="10515600" cy="967674"/>
          </a:xfrm>
        </p:spPr>
        <p:txBody>
          <a:bodyPr/>
          <a:lstStyle/>
          <a:p>
            <a:r>
              <a:rPr lang="es-ES" b="1" dirty="0">
                <a:solidFill>
                  <a:srgbClr val="CC9900"/>
                </a:solidFill>
                <a:latin typeface="Times New Roman" panose="02020603050405020304" pitchFamily="18" charset="0"/>
                <a:cs typeface="Times New Roman" panose="02020603050405020304" pitchFamily="18" charset="0"/>
              </a:rPr>
              <a:t>REFERENCIAS BIBLIOGRÁFICAS:</a:t>
            </a:r>
          </a:p>
        </p:txBody>
      </p:sp>
      <p:sp>
        <p:nvSpPr>
          <p:cNvPr id="17" name="CuadroTexto 16">
            <a:extLst>
              <a:ext uri="{FF2B5EF4-FFF2-40B4-BE49-F238E27FC236}">
                <a16:creationId xmlns:a16="http://schemas.microsoft.com/office/drawing/2014/main" id="{A31C1D1C-5A7A-46E4-8C16-C272B37E10D4}"/>
              </a:ext>
            </a:extLst>
          </p:cNvPr>
          <p:cNvSpPr txBox="1"/>
          <p:nvPr/>
        </p:nvSpPr>
        <p:spPr>
          <a:xfrm>
            <a:off x="1320932" y="2414116"/>
            <a:ext cx="6096000" cy="1200329"/>
          </a:xfrm>
          <a:prstGeom prst="rect">
            <a:avLst/>
          </a:prstGeom>
          <a:noFill/>
        </p:spPr>
        <p:txBody>
          <a:bodyPr wrap="square">
            <a:spAutoFit/>
          </a:bodyPr>
          <a:lstStyle/>
          <a:p>
            <a:pPr marL="285750" indent="-285750">
              <a:buFont typeface="Arial" panose="020B0604020202020204" pitchFamily="34" charset="0"/>
              <a:buChar char="•"/>
            </a:pPr>
            <a:r>
              <a:rPr lang="es-ES" sz="1800" b="0" i="0" u="none" strike="noStrike" baseline="0" dirty="0">
                <a:solidFill>
                  <a:srgbClr val="000000"/>
                </a:solidFill>
                <a:latin typeface="Times New Roman" panose="02020603050405020304" pitchFamily="18" charset="0"/>
              </a:rPr>
              <a:t>Google imágenes.</a:t>
            </a:r>
          </a:p>
          <a:p>
            <a:pPr marL="285750" indent="-285750">
              <a:buFont typeface="Arial" panose="020B0604020202020204" pitchFamily="34" charset="0"/>
              <a:buChar char="•"/>
            </a:pPr>
            <a:r>
              <a:rPr lang="es-ES" sz="1800" b="0" i="0" u="none" strike="noStrike" baseline="0" dirty="0" err="1">
                <a:solidFill>
                  <a:srgbClr val="000000"/>
                </a:solidFill>
                <a:latin typeface="Times New Roman" panose="02020603050405020304" pitchFamily="18" charset="0"/>
              </a:rPr>
              <a:t>Flaceliere</a:t>
            </a:r>
            <a:r>
              <a:rPr lang="es-ES" sz="1800" b="0" i="0" u="none" strike="noStrike" baseline="0" dirty="0">
                <a:solidFill>
                  <a:srgbClr val="000000"/>
                </a:solidFill>
                <a:latin typeface="Times New Roman" panose="02020603050405020304" pitchFamily="18" charset="0"/>
              </a:rPr>
              <a:t> R., (1993), </a:t>
            </a:r>
            <a:r>
              <a:rPr lang="es-ES" sz="1800" b="0" i="1" u="none" strike="noStrike" baseline="0" dirty="0">
                <a:solidFill>
                  <a:srgbClr val="000000"/>
                </a:solidFill>
                <a:latin typeface="Times New Roman" panose="02020603050405020304" pitchFamily="18" charset="0"/>
              </a:rPr>
              <a:t>La vida cotidiana en Grecia en el siglo de Pericles, Madrid</a:t>
            </a:r>
            <a:r>
              <a:rPr lang="es-ES" sz="1800" b="0" i="0" u="none" strike="noStrike" baseline="0" dirty="0">
                <a:solidFill>
                  <a:srgbClr val="000000"/>
                </a:solidFill>
                <a:latin typeface="Times New Roman" panose="02020603050405020304" pitchFamily="18" charset="0"/>
              </a:rPr>
              <a:t>, Ediciones Temas de Hoy. </a:t>
            </a:r>
          </a:p>
          <a:p>
            <a:endParaRPr lang="es-ES" dirty="0"/>
          </a:p>
        </p:txBody>
      </p:sp>
      <p:pic>
        <p:nvPicPr>
          <p:cNvPr id="5" name="Imagen 4" descr="Imagen que contiene texto, libro, hombre, puesto&#10;&#10;Descripción generada automáticamente">
            <a:extLst>
              <a:ext uri="{FF2B5EF4-FFF2-40B4-BE49-F238E27FC236}">
                <a16:creationId xmlns:a16="http://schemas.microsoft.com/office/drawing/2014/main" id="{488CF240-C8E4-46F4-AFB2-371E2FD89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9206" y="1872343"/>
            <a:ext cx="2525327" cy="3925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2339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4C207-0D1D-4717-8521-6167C7C99F7B}"/>
              </a:ext>
            </a:extLst>
          </p:cNvPr>
          <p:cNvSpPr>
            <a:spLocks noGrp="1"/>
          </p:cNvSpPr>
          <p:nvPr>
            <p:ph type="title"/>
          </p:nvPr>
        </p:nvSpPr>
        <p:spPr>
          <a:xfrm>
            <a:off x="271130" y="93225"/>
            <a:ext cx="10515600" cy="893246"/>
          </a:xfrm>
        </p:spPr>
        <p:txBody>
          <a:bodyPr/>
          <a:lstStyle/>
          <a:p>
            <a:r>
              <a:rPr lang="es-ES" b="1" dirty="0">
                <a:solidFill>
                  <a:srgbClr val="CC9900"/>
                </a:solidFill>
                <a:latin typeface="Times New Roman" panose="02020603050405020304" pitchFamily="18" charset="0"/>
                <a:cs typeface="Times New Roman" panose="02020603050405020304" pitchFamily="18" charset="0"/>
              </a:rPr>
              <a:t>ÍNDICE:</a:t>
            </a:r>
          </a:p>
        </p:txBody>
      </p:sp>
      <p:sp>
        <p:nvSpPr>
          <p:cNvPr id="3" name="Marcador de contenido 2">
            <a:extLst>
              <a:ext uri="{FF2B5EF4-FFF2-40B4-BE49-F238E27FC236}">
                <a16:creationId xmlns:a16="http://schemas.microsoft.com/office/drawing/2014/main" id="{94C7DA8C-4494-47BA-B19E-2221C4E2ADBB}"/>
              </a:ext>
            </a:extLst>
          </p:cNvPr>
          <p:cNvSpPr>
            <a:spLocks noGrp="1"/>
          </p:cNvSpPr>
          <p:nvPr>
            <p:ph idx="1"/>
          </p:nvPr>
        </p:nvSpPr>
        <p:spPr>
          <a:xfrm>
            <a:off x="897763" y="986471"/>
            <a:ext cx="7721898" cy="5699084"/>
          </a:xfrm>
        </p:spPr>
        <p:txBody>
          <a:bodyPr>
            <a:normAutofit fontScale="92500" lnSpcReduction="10000"/>
          </a:bodyPr>
          <a:lstStyle/>
          <a:p>
            <a:r>
              <a:rPr lang="es-ES" sz="1800" dirty="0">
                <a:latin typeface="Times New Roman" panose="02020603050405020304" pitchFamily="18" charset="0"/>
                <a:cs typeface="Times New Roman" panose="02020603050405020304" pitchFamily="18" charset="0"/>
              </a:rPr>
              <a:t>INTRODUCCIÓN</a:t>
            </a:r>
          </a:p>
          <a:p>
            <a:pPr marL="0" indent="0">
              <a:buNone/>
            </a:pPr>
            <a:endParaRPr lang="es-ES" sz="1800" dirty="0">
              <a:latin typeface="Times New Roman" panose="02020603050405020304" pitchFamily="18" charset="0"/>
              <a:cs typeface="Times New Roman" panose="02020603050405020304" pitchFamily="18" charset="0"/>
            </a:endParaRPr>
          </a:p>
          <a:p>
            <a:r>
              <a:rPr lang="es-ES" sz="1800" dirty="0">
                <a:latin typeface="Times New Roman" panose="02020603050405020304" pitchFamily="18" charset="0"/>
                <a:cs typeface="Times New Roman" panose="02020603050405020304" pitchFamily="18" charset="0"/>
              </a:rPr>
              <a:t>EJÉRCITO</a:t>
            </a:r>
          </a:p>
          <a:p>
            <a:pPr>
              <a:buFontTx/>
              <a:buChar char="-"/>
            </a:pPr>
            <a:r>
              <a:rPr lang="es-ES" sz="1600" dirty="0">
                <a:latin typeface="Times New Roman" panose="02020603050405020304" pitchFamily="18" charset="0"/>
                <a:cs typeface="Times New Roman" panose="02020603050405020304" pitchFamily="18" charset="0"/>
              </a:rPr>
              <a:t>EL EJÉRCITO ESPARTANO</a:t>
            </a:r>
          </a:p>
          <a:p>
            <a:pPr>
              <a:buFontTx/>
              <a:buChar char="-"/>
            </a:pPr>
            <a:r>
              <a:rPr lang="es-ES" sz="1600" dirty="0">
                <a:latin typeface="Times New Roman" panose="02020603050405020304" pitchFamily="18" charset="0"/>
                <a:cs typeface="Times New Roman" panose="02020603050405020304" pitchFamily="18" charset="0"/>
              </a:rPr>
              <a:t>ORGANIZACIÓN MILITAR DE ATENAS: LA EFEBÍA</a:t>
            </a:r>
          </a:p>
          <a:p>
            <a:pPr>
              <a:buFontTx/>
              <a:buChar char="-"/>
            </a:pPr>
            <a:r>
              <a:rPr lang="es-ES" sz="1600" dirty="0">
                <a:latin typeface="Times New Roman" panose="02020603050405020304" pitchFamily="18" charset="0"/>
                <a:cs typeface="Times New Roman" panose="02020603050405020304" pitchFamily="18" charset="0"/>
              </a:rPr>
              <a:t>LAS TROPAS TERRESTRES DE ATENAS</a:t>
            </a:r>
          </a:p>
          <a:p>
            <a:pPr>
              <a:buFontTx/>
              <a:buChar char="-"/>
            </a:pPr>
            <a:r>
              <a:rPr lang="es-ES" sz="1600" dirty="0">
                <a:latin typeface="Times New Roman" panose="02020603050405020304" pitchFamily="18" charset="0"/>
                <a:cs typeface="Times New Roman" panose="02020603050405020304" pitchFamily="18" charset="0"/>
              </a:rPr>
              <a:t>CARÁCTER RELIGIOSO DE LAS GUERRAS</a:t>
            </a:r>
          </a:p>
          <a:p>
            <a:pPr>
              <a:buFontTx/>
              <a:buChar char="-"/>
            </a:pPr>
            <a:r>
              <a:rPr lang="es-ES" sz="1600" dirty="0">
                <a:latin typeface="Times New Roman" panose="02020603050405020304" pitchFamily="18" charset="0"/>
                <a:cs typeface="Times New Roman" panose="02020603050405020304" pitchFamily="18" charset="0"/>
              </a:rPr>
              <a:t>ESTRATEGIA Y TÁCTICA</a:t>
            </a:r>
          </a:p>
          <a:p>
            <a:pPr marL="0" indent="0">
              <a:buNone/>
            </a:pPr>
            <a:endParaRPr lang="es-ES" sz="1600" dirty="0">
              <a:latin typeface="Times New Roman" panose="02020603050405020304" pitchFamily="18" charset="0"/>
              <a:cs typeface="Times New Roman" panose="02020603050405020304" pitchFamily="18" charset="0"/>
            </a:endParaRPr>
          </a:p>
          <a:p>
            <a:r>
              <a:rPr lang="es-ES" sz="1800" dirty="0">
                <a:latin typeface="Times New Roman" panose="02020603050405020304" pitchFamily="18" charset="0"/>
                <a:cs typeface="Times New Roman" panose="02020603050405020304" pitchFamily="18" charset="0"/>
              </a:rPr>
              <a:t>FLOTA</a:t>
            </a:r>
          </a:p>
          <a:p>
            <a:pPr>
              <a:buFontTx/>
              <a:buChar char="-"/>
            </a:pPr>
            <a:r>
              <a:rPr lang="es-ES" sz="1600" dirty="0">
                <a:latin typeface="Times New Roman" panose="02020603050405020304" pitchFamily="18" charset="0"/>
                <a:cs typeface="Times New Roman" panose="02020603050405020304" pitchFamily="18" charset="0"/>
              </a:rPr>
              <a:t>LA FLOTA DE GUERRA ATENIENSE</a:t>
            </a:r>
          </a:p>
          <a:p>
            <a:pPr>
              <a:buFontTx/>
              <a:buChar char="-"/>
            </a:pPr>
            <a:r>
              <a:rPr lang="es-ES" sz="1600" dirty="0">
                <a:latin typeface="Times New Roman" panose="02020603050405020304" pitchFamily="18" charset="0"/>
                <a:cs typeface="Times New Roman" panose="02020603050405020304" pitchFamily="18" charset="0"/>
              </a:rPr>
              <a:t>TRIERARQUÍA Y TÁCTICA NAVAL</a:t>
            </a:r>
          </a:p>
          <a:p>
            <a:pPr marL="0" indent="0">
              <a:buNone/>
            </a:pPr>
            <a:endParaRPr lang="es-ES" sz="1600" dirty="0">
              <a:latin typeface="Times New Roman" panose="02020603050405020304" pitchFamily="18" charset="0"/>
              <a:cs typeface="Times New Roman" panose="02020603050405020304" pitchFamily="18" charset="0"/>
            </a:endParaRPr>
          </a:p>
          <a:p>
            <a:r>
              <a:rPr lang="es-ES" sz="1800" dirty="0">
                <a:latin typeface="Times New Roman" panose="02020603050405020304" pitchFamily="18" charset="0"/>
                <a:cs typeface="Times New Roman" panose="02020603050405020304" pitchFamily="18" charset="0"/>
              </a:rPr>
              <a:t>CONSECUENCIAS TRAS LAS BATALLAS TERRESTRES Y NAVALES</a:t>
            </a:r>
          </a:p>
          <a:p>
            <a:pPr>
              <a:buFontTx/>
              <a:buChar char="-"/>
            </a:pPr>
            <a:r>
              <a:rPr lang="es-ES" sz="1600" dirty="0">
                <a:latin typeface="Times New Roman" panose="02020603050405020304" pitchFamily="18" charset="0"/>
                <a:cs typeface="Times New Roman" panose="02020603050405020304" pitchFamily="18" charset="0"/>
              </a:rPr>
              <a:t>LOS MUERTOS Y LOS INVÁLIDOS DE GUERRA</a:t>
            </a:r>
          </a:p>
          <a:p>
            <a:pPr>
              <a:buFontTx/>
              <a:buChar char="-"/>
            </a:pPr>
            <a:r>
              <a:rPr lang="es-ES" sz="1600" dirty="0">
                <a:latin typeface="Times New Roman" panose="02020603050405020304" pitchFamily="18" charset="0"/>
                <a:cs typeface="Times New Roman" panose="02020603050405020304" pitchFamily="18" charset="0"/>
              </a:rPr>
              <a:t>LA GUERRA ENTRE GRIEGOS, AZOTE DE LAS HÉLADE</a:t>
            </a:r>
          </a:p>
          <a:p>
            <a:pPr marL="0" indent="0">
              <a:buNone/>
            </a:pPr>
            <a:endParaRPr lang="es-ES" sz="1600" dirty="0">
              <a:latin typeface="Times New Roman" panose="02020603050405020304" pitchFamily="18" charset="0"/>
              <a:cs typeface="Times New Roman" panose="02020603050405020304" pitchFamily="18" charset="0"/>
            </a:endParaRPr>
          </a:p>
          <a:p>
            <a:r>
              <a:rPr lang="es-ES" sz="1800" dirty="0">
                <a:latin typeface="Times New Roman" panose="02020603050405020304" pitchFamily="18" charset="0"/>
                <a:cs typeface="Times New Roman" panose="02020603050405020304" pitchFamily="18" charset="0"/>
              </a:rPr>
              <a:t>REFERENCIAS BIBLIOGRÁFICAS</a:t>
            </a:r>
          </a:p>
        </p:txBody>
      </p:sp>
      <p:pic>
        <p:nvPicPr>
          <p:cNvPr id="7" name="Imagen 6" descr="Diagrama&#10;&#10;Descripción generada automáticamente">
            <a:extLst>
              <a:ext uri="{FF2B5EF4-FFF2-40B4-BE49-F238E27FC236}">
                <a16:creationId xmlns:a16="http://schemas.microsoft.com/office/drawing/2014/main" id="{4C50DF7E-9143-484F-8728-46209DCFA4E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8452" y="-731091"/>
            <a:ext cx="6602418" cy="4951814"/>
          </a:xfrm>
          <a:prstGeom prst="rect">
            <a:avLst/>
          </a:prstGeom>
        </p:spPr>
      </p:pic>
      <p:pic>
        <p:nvPicPr>
          <p:cNvPr id="5" name="Imagen 4" descr="Imagen que contiene Forma&#10;&#10;Descripción generada automáticamente">
            <a:extLst>
              <a:ext uri="{FF2B5EF4-FFF2-40B4-BE49-F238E27FC236}">
                <a16:creationId xmlns:a16="http://schemas.microsoft.com/office/drawing/2014/main" id="{5F55FE86-3466-4AD0-8FEC-29AE59E690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7" b="94020" l="2619" r="90000">
                        <a14:foregroundMark x1="52024" y1="45349" x2="46905" y2="46512"/>
                        <a14:foregroundMark x1="45476" y1="15449" x2="52262" y2="14784"/>
                        <a14:foregroundMark x1="46786" y1="17608" x2="51310" y2="17608"/>
                        <a14:foregroundMark x1="51786" y1="17608" x2="55000" y2="17608"/>
                        <a14:foregroundMark x1="55000" y1="17608" x2="56071" y2="17608"/>
                        <a14:foregroundMark x1="46905" y1="17276" x2="43810" y2="17442"/>
                        <a14:foregroundMark x1="43810" y1="17442" x2="43571" y2="17442"/>
                        <a14:foregroundMark x1="37500" y1="67774" x2="35952" y2="65615"/>
                        <a14:foregroundMark x1="41905" y1="30731" x2="41310" y2="29402"/>
                        <a14:foregroundMark x1="41905" y1="32558" x2="40000" y2="34551"/>
                        <a14:foregroundMark x1="41190" y1="28571" x2="41071" y2="26910"/>
                        <a14:foregroundMark x1="46667" y1="10963" x2="51190" y2="10963"/>
                        <a14:foregroundMark x1="48929" y1="74086" x2="50238" y2="74585"/>
                        <a14:foregroundMark x1="51786" y1="74751" x2="53452" y2="77575"/>
                        <a14:backgroundMark x1="2381" y1="92857" x2="15595" y2="94684"/>
                        <a14:backgroundMark x1="15595" y1="94684" x2="18214" y2="94186"/>
                        <a14:backgroundMark x1="2738" y1="89203" x2="3452" y2="92525"/>
                      </a14:backgroundRemoval>
                    </a14:imgEffect>
                  </a14:imgLayer>
                </a14:imgProps>
              </a:ext>
              <a:ext uri="{28A0092B-C50C-407E-A947-70E740481C1C}">
                <a14:useLocalDpi xmlns:a14="http://schemas.microsoft.com/office/drawing/2010/main" val="0"/>
              </a:ext>
            </a:extLst>
          </a:blip>
          <a:stretch>
            <a:fillRect/>
          </a:stretch>
        </p:blipFill>
        <p:spPr>
          <a:xfrm>
            <a:off x="7888164" y="2376132"/>
            <a:ext cx="3921064" cy="2810096"/>
          </a:xfrm>
          <a:prstGeom prst="rect">
            <a:avLst/>
          </a:prstGeom>
        </p:spPr>
      </p:pic>
      <p:sp>
        <p:nvSpPr>
          <p:cNvPr id="8" name="CuadroTexto 7">
            <a:extLst>
              <a:ext uri="{FF2B5EF4-FFF2-40B4-BE49-F238E27FC236}">
                <a16:creationId xmlns:a16="http://schemas.microsoft.com/office/drawing/2014/main" id="{2D56714F-86C6-4C39-A3EC-BD5ADAC156E1}"/>
              </a:ext>
            </a:extLst>
          </p:cNvPr>
          <p:cNvSpPr txBox="1"/>
          <p:nvPr/>
        </p:nvSpPr>
        <p:spPr>
          <a:xfrm>
            <a:off x="8482999" y="4659462"/>
            <a:ext cx="2731393" cy="584775"/>
          </a:xfrm>
          <a:prstGeom prst="rect">
            <a:avLst/>
          </a:prstGeom>
          <a:noFill/>
        </p:spPr>
        <p:txBody>
          <a:bodyPr wrap="square" rtlCol="0">
            <a:spAutoFit/>
          </a:bodyPr>
          <a:lstStyle/>
          <a:p>
            <a:pPr algn="ctr"/>
            <a:r>
              <a:rPr lang="es-ES" sz="1600" b="1" dirty="0">
                <a:latin typeface="Times New Roman" panose="02020603050405020304" pitchFamily="18" charset="0"/>
                <a:cs typeface="Times New Roman" panose="02020603050405020304" pitchFamily="18" charset="0"/>
              </a:rPr>
              <a:t>FACULTAD DE FILOSOFÍA Y LETRAS</a:t>
            </a:r>
          </a:p>
        </p:txBody>
      </p:sp>
    </p:spTree>
    <p:extLst>
      <p:ext uri="{BB962C8B-B14F-4D97-AF65-F5344CB8AC3E}">
        <p14:creationId xmlns:p14="http://schemas.microsoft.com/office/powerpoint/2010/main" val="1108869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280296" y="173614"/>
            <a:ext cx="10515600" cy="967674"/>
          </a:xfrm>
        </p:spPr>
        <p:txBody>
          <a:bodyPr/>
          <a:lstStyle/>
          <a:p>
            <a:r>
              <a:rPr lang="es-ES" b="1" dirty="0">
                <a:solidFill>
                  <a:srgbClr val="CC9900"/>
                </a:solidFill>
                <a:latin typeface="Times New Roman" panose="02020603050405020304" pitchFamily="18" charset="0"/>
                <a:cs typeface="Times New Roman" panose="02020603050405020304" pitchFamily="18" charset="0"/>
              </a:rPr>
              <a:t>INTRODUCCIÓN:</a:t>
            </a:r>
          </a:p>
        </p:txBody>
      </p:sp>
      <p:pic>
        <p:nvPicPr>
          <p:cNvPr id="7" name="Imagen 6" descr="Imagen que contiene alimentos, cañón&#10;&#10;Descripción generada automáticamente">
            <a:extLst>
              <a:ext uri="{FF2B5EF4-FFF2-40B4-BE49-F238E27FC236}">
                <a16:creationId xmlns:a16="http://schemas.microsoft.com/office/drawing/2014/main" id="{A169E366-C595-4099-B1AB-34732EABE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15" y="1578929"/>
            <a:ext cx="4275358" cy="2137679"/>
          </a:xfrm>
          <a:prstGeom prst="rect">
            <a:avLst/>
          </a:prstGeom>
          <a:ln>
            <a:noFill/>
          </a:ln>
          <a:effectLst>
            <a:outerShdw blurRad="292100" dist="139700" dir="2700000" algn="tl" rotWithShape="0">
              <a:srgbClr val="333333">
                <a:alpha val="65000"/>
              </a:srgbClr>
            </a:outerShdw>
          </a:effectLst>
        </p:spPr>
      </p:pic>
      <p:pic>
        <p:nvPicPr>
          <p:cNvPr id="9" name="Imagen 8" descr="Imagen que contiene persona, hombre, sostener, parado&#10;&#10;Descripción generada automáticamente">
            <a:extLst>
              <a:ext uri="{FF2B5EF4-FFF2-40B4-BE49-F238E27FC236}">
                <a16:creationId xmlns:a16="http://schemas.microsoft.com/office/drawing/2014/main" id="{26A22B8C-1207-43FA-9562-0F3AEE140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5668" y="197200"/>
            <a:ext cx="1960456" cy="2450569"/>
          </a:xfrm>
          <a:prstGeom prst="rect">
            <a:avLst/>
          </a:prstGeom>
        </p:spPr>
      </p:pic>
      <p:pic>
        <p:nvPicPr>
          <p:cNvPr id="11" name="Imagen 10" descr="Imagen que contiene interior, viendo, tabla, cara&#10;&#10;Descripción generada automáticamente">
            <a:extLst>
              <a:ext uri="{FF2B5EF4-FFF2-40B4-BE49-F238E27FC236}">
                <a16:creationId xmlns:a16="http://schemas.microsoft.com/office/drawing/2014/main" id="{30BD8857-8353-4BD4-AB82-211D941E40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6" b="98625" l="4750" r="96083">
                        <a14:foregroundMark x1="56917" y1="16117" x2="45833" y2="10561"/>
                        <a14:foregroundMark x1="45833" y1="8086" x2="45833" y2="5776"/>
                        <a14:foregroundMark x1="23750" y1="87129" x2="17917" y2="90594"/>
                        <a14:foregroundMark x1="17917" y1="90594" x2="7167" y2="91364"/>
                        <a14:foregroundMark x1="7167" y1="91364" x2="43333" y2="97030"/>
                        <a14:foregroundMark x1="43333" y1="97030" x2="90917" y2="92794"/>
                        <a14:foregroundMark x1="90917" y1="92794" x2="72167" y2="83883"/>
                        <a14:foregroundMark x1="72167" y1="83883" x2="68833" y2="83663"/>
                        <a14:foregroundMark x1="11250" y1="91144" x2="4833" y2="98625"/>
                        <a14:foregroundMark x1="72250" y1="94829" x2="96083" y2="94994"/>
                        <a14:foregroundMark x1="29000" y1="71562" x2="28667" y2="69087"/>
                        <a14:foregroundMark x1="27250" y1="68152" x2="27250" y2="71012"/>
                        <a14:foregroundMark x1="81000" y1="46425" x2="83917" y2="46810"/>
                        <a14:backgroundMark x1="12667" y1="63531" x2="20000" y2="70627"/>
                      </a14:backgroundRemoval>
                    </a14:imgEffect>
                  </a14:imgLayer>
                </a14:imgProps>
              </a:ext>
              <a:ext uri="{28A0092B-C50C-407E-A947-70E740481C1C}">
                <a14:useLocalDpi xmlns:a14="http://schemas.microsoft.com/office/drawing/2010/main" val="0"/>
              </a:ext>
            </a:extLst>
          </a:blip>
          <a:stretch>
            <a:fillRect/>
          </a:stretch>
        </p:blipFill>
        <p:spPr>
          <a:xfrm>
            <a:off x="9012923" y="566917"/>
            <a:ext cx="1605490" cy="2432317"/>
          </a:xfrm>
          <a:prstGeom prst="rect">
            <a:avLst/>
          </a:prstGeom>
        </p:spPr>
      </p:pic>
      <p:pic>
        <p:nvPicPr>
          <p:cNvPr id="13" name="Imagen 12" descr="Un puente sobre un cuerpo de agua&#10;&#10;Descripción generada automáticamente con confianza baja">
            <a:extLst>
              <a:ext uri="{FF2B5EF4-FFF2-40B4-BE49-F238E27FC236}">
                <a16:creationId xmlns:a16="http://schemas.microsoft.com/office/drawing/2014/main" id="{84257628-6DB6-4ED6-A019-CC9C854350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6893" y="3001604"/>
            <a:ext cx="3369910" cy="3045099"/>
          </a:xfrm>
          <a:prstGeom prst="rect">
            <a:avLst/>
          </a:prstGeom>
          <a:ln>
            <a:noFill/>
          </a:ln>
          <a:effectLst>
            <a:outerShdw blurRad="292100" dist="139700" dir="2700000" algn="tl" rotWithShape="0">
              <a:srgbClr val="333333">
                <a:alpha val="65000"/>
              </a:srgbClr>
            </a:outerShdw>
          </a:effectLst>
        </p:spPr>
      </p:pic>
      <p:sp>
        <p:nvSpPr>
          <p:cNvPr id="14" name="CuadroTexto 13">
            <a:extLst>
              <a:ext uri="{FF2B5EF4-FFF2-40B4-BE49-F238E27FC236}">
                <a16:creationId xmlns:a16="http://schemas.microsoft.com/office/drawing/2014/main" id="{73D9AC4C-1EE1-4497-8C58-485FE2D48ED9}"/>
              </a:ext>
            </a:extLst>
          </p:cNvPr>
          <p:cNvSpPr txBox="1"/>
          <p:nvPr/>
        </p:nvSpPr>
        <p:spPr>
          <a:xfrm>
            <a:off x="5596612" y="6046703"/>
            <a:ext cx="998776"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FLOTA</a:t>
            </a:r>
          </a:p>
        </p:txBody>
      </p:sp>
      <p:sp>
        <p:nvSpPr>
          <p:cNvPr id="15" name="CuadroTexto 14">
            <a:extLst>
              <a:ext uri="{FF2B5EF4-FFF2-40B4-BE49-F238E27FC236}">
                <a16:creationId xmlns:a16="http://schemas.microsoft.com/office/drawing/2014/main" id="{146601BA-BEB4-49F1-8843-2869A690C00E}"/>
              </a:ext>
            </a:extLst>
          </p:cNvPr>
          <p:cNvSpPr txBox="1"/>
          <p:nvPr/>
        </p:nvSpPr>
        <p:spPr>
          <a:xfrm>
            <a:off x="1921329" y="3716608"/>
            <a:ext cx="1414130"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EJÉRCITO</a:t>
            </a:r>
          </a:p>
        </p:txBody>
      </p:sp>
      <p:sp>
        <p:nvSpPr>
          <p:cNvPr id="16" name="CuadroTexto 15">
            <a:extLst>
              <a:ext uri="{FF2B5EF4-FFF2-40B4-BE49-F238E27FC236}">
                <a16:creationId xmlns:a16="http://schemas.microsoft.com/office/drawing/2014/main" id="{0B073E9C-78B9-4F77-85CF-7046FD270A62}"/>
              </a:ext>
            </a:extLst>
          </p:cNvPr>
          <p:cNvSpPr txBox="1"/>
          <p:nvPr/>
        </p:nvSpPr>
        <p:spPr>
          <a:xfrm>
            <a:off x="9815668" y="3059668"/>
            <a:ext cx="1414130"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PERICLES</a:t>
            </a:r>
          </a:p>
        </p:txBody>
      </p:sp>
      <mc:AlternateContent xmlns:mc="http://schemas.openxmlformats.org/markup-compatibility/2006" xmlns:p14="http://schemas.microsoft.com/office/powerpoint/2010/main">
        <mc:Choice Requires="p14">
          <p:contentPart p14:bwMode="auto" r:id="rId7">
            <p14:nvContentPartPr>
              <p14:cNvPr id="23" name="Entrada de lápiz 22">
                <a:extLst>
                  <a:ext uri="{FF2B5EF4-FFF2-40B4-BE49-F238E27FC236}">
                    <a16:creationId xmlns:a16="http://schemas.microsoft.com/office/drawing/2014/main" id="{575BDB0A-E365-4233-9A8C-A12C977FAF26}"/>
                  </a:ext>
                </a:extLst>
              </p14:cNvPr>
              <p14:cNvContentPartPr/>
              <p14:nvPr/>
            </p14:nvContentPartPr>
            <p14:xfrm>
              <a:off x="8215794" y="2022190"/>
              <a:ext cx="1667880" cy="2137680"/>
            </p14:xfrm>
          </p:contentPart>
        </mc:Choice>
        <mc:Fallback xmlns="">
          <p:pic>
            <p:nvPicPr>
              <p:cNvPr id="23" name="Entrada de lápiz 22">
                <a:extLst>
                  <a:ext uri="{FF2B5EF4-FFF2-40B4-BE49-F238E27FC236}">
                    <a16:creationId xmlns:a16="http://schemas.microsoft.com/office/drawing/2014/main" id="{575BDB0A-E365-4233-9A8C-A12C977FAF26}"/>
                  </a:ext>
                </a:extLst>
              </p:cNvPr>
              <p:cNvPicPr/>
              <p:nvPr/>
            </p:nvPicPr>
            <p:blipFill>
              <a:blip r:embed="rId8"/>
              <a:stretch>
                <a:fillRect/>
              </a:stretch>
            </p:blipFill>
            <p:spPr>
              <a:xfrm>
                <a:off x="8206794" y="2013190"/>
                <a:ext cx="1685520" cy="2155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Entrada de lápiz 27">
                <a:extLst>
                  <a:ext uri="{FF2B5EF4-FFF2-40B4-BE49-F238E27FC236}">
                    <a16:creationId xmlns:a16="http://schemas.microsoft.com/office/drawing/2014/main" id="{C7CD7012-692B-4687-A616-101466F38A86}"/>
                  </a:ext>
                </a:extLst>
              </p14:cNvPr>
              <p14:cNvContentPartPr/>
              <p14:nvPr/>
            </p14:nvContentPartPr>
            <p14:xfrm>
              <a:off x="9786474" y="4155695"/>
              <a:ext cx="93600" cy="179280"/>
            </p14:xfrm>
          </p:contentPart>
        </mc:Choice>
        <mc:Fallback xmlns="">
          <p:pic>
            <p:nvPicPr>
              <p:cNvPr id="28" name="Entrada de lápiz 27">
                <a:extLst>
                  <a:ext uri="{FF2B5EF4-FFF2-40B4-BE49-F238E27FC236}">
                    <a16:creationId xmlns:a16="http://schemas.microsoft.com/office/drawing/2014/main" id="{C7CD7012-692B-4687-A616-101466F38A86}"/>
                  </a:ext>
                </a:extLst>
              </p:cNvPr>
              <p:cNvPicPr/>
              <p:nvPr/>
            </p:nvPicPr>
            <p:blipFill>
              <a:blip r:embed="rId10"/>
              <a:stretch>
                <a:fillRect/>
              </a:stretch>
            </p:blipFill>
            <p:spPr>
              <a:xfrm>
                <a:off x="9777834" y="4146695"/>
                <a:ext cx="111240" cy="196920"/>
              </a:xfrm>
              <a:prstGeom prst="rect">
                <a:avLst/>
              </a:prstGeom>
            </p:spPr>
          </p:pic>
        </mc:Fallback>
      </mc:AlternateContent>
      <p:pic>
        <p:nvPicPr>
          <p:cNvPr id="30" name="Imagen 29" descr="Imagen que contiene alimentos, panal&#10;&#10;Descripción generada automáticamente">
            <a:extLst>
              <a:ext uri="{FF2B5EF4-FFF2-40B4-BE49-F238E27FC236}">
                <a16:creationId xmlns:a16="http://schemas.microsoft.com/office/drawing/2014/main" id="{2FAF5C6C-1743-4A01-8562-77416284795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backgroundMark x1="36515" y1="90909" x2="80000" y2="71292"/>
                        <a14:backgroundMark x1="80000" y1="71292" x2="81515" y2="71531"/>
                      </a14:backgroundRemoval>
                    </a14:imgEffect>
                  </a14:imgLayer>
                </a14:imgProps>
              </a:ext>
              <a:ext uri="{28A0092B-C50C-407E-A947-70E740481C1C}">
                <a14:useLocalDpi xmlns:a14="http://schemas.microsoft.com/office/drawing/2010/main" val="0"/>
              </a:ext>
            </a:extLst>
          </a:blip>
          <a:stretch>
            <a:fillRect/>
          </a:stretch>
        </p:blipFill>
        <p:spPr>
          <a:xfrm rot="21166491" flipH="1">
            <a:off x="9002144" y="3606280"/>
            <a:ext cx="3232536" cy="2047272"/>
          </a:xfrm>
          <a:prstGeom prst="rect">
            <a:avLst/>
          </a:prstGeom>
        </p:spPr>
      </p:pic>
      <p:sp>
        <p:nvSpPr>
          <p:cNvPr id="31" name="CuadroTexto 30">
            <a:extLst>
              <a:ext uri="{FF2B5EF4-FFF2-40B4-BE49-F238E27FC236}">
                <a16:creationId xmlns:a16="http://schemas.microsoft.com/office/drawing/2014/main" id="{349C8C08-AB4A-4083-8F47-0D719F168886}"/>
              </a:ext>
            </a:extLst>
          </p:cNvPr>
          <p:cNvSpPr txBox="1"/>
          <p:nvPr/>
        </p:nvSpPr>
        <p:spPr>
          <a:xfrm>
            <a:off x="9136100" y="5210258"/>
            <a:ext cx="2773266" cy="338554"/>
          </a:xfrm>
          <a:prstGeom prst="rect">
            <a:avLst/>
          </a:prstGeom>
          <a:noFill/>
        </p:spPr>
        <p:txBody>
          <a:bodyPr wrap="square" rtlCol="0">
            <a:spAutoFit/>
          </a:bodyPr>
          <a:lstStyle/>
          <a:p>
            <a:pPr algn="ctr"/>
            <a:r>
              <a:rPr lang="es-ES" sz="1600" dirty="0">
                <a:latin typeface="Times New Roman" panose="02020603050405020304" pitchFamily="18" charset="0"/>
                <a:cs typeface="Times New Roman" panose="02020603050405020304" pitchFamily="18" charset="0"/>
              </a:rPr>
              <a:t>GUERRAS Y CONQUISTAS</a:t>
            </a:r>
          </a:p>
        </p:txBody>
      </p:sp>
    </p:spTree>
    <p:extLst>
      <p:ext uri="{BB962C8B-B14F-4D97-AF65-F5344CB8AC3E}">
        <p14:creationId xmlns:p14="http://schemas.microsoft.com/office/powerpoint/2010/main" val="1959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2AC64-399E-46D5-BAD7-286E3AF798CB}"/>
              </a:ext>
            </a:extLst>
          </p:cNvPr>
          <p:cNvSpPr>
            <a:spLocks noGrp="1"/>
          </p:cNvSpPr>
          <p:nvPr>
            <p:ph type="title"/>
          </p:nvPr>
        </p:nvSpPr>
        <p:spPr>
          <a:xfrm>
            <a:off x="295939" y="214972"/>
            <a:ext cx="10515600" cy="794783"/>
          </a:xfrm>
        </p:spPr>
        <p:txBody>
          <a:bodyPr/>
          <a:lstStyle/>
          <a:p>
            <a:r>
              <a:rPr lang="es-ES" b="1" dirty="0">
                <a:solidFill>
                  <a:srgbClr val="CC9900"/>
                </a:solidFill>
                <a:latin typeface="Times New Roman" panose="02020603050405020304" pitchFamily="18" charset="0"/>
                <a:cs typeface="Times New Roman" panose="02020603050405020304" pitchFamily="18" charset="0"/>
              </a:rPr>
              <a:t>INTRODUCCIÓN:</a:t>
            </a:r>
          </a:p>
        </p:txBody>
      </p:sp>
      <p:pic>
        <p:nvPicPr>
          <p:cNvPr id="5" name="Imagen 4" descr="Mapa&#10;&#10;Descripción generada automáticamente">
            <a:extLst>
              <a:ext uri="{FF2B5EF4-FFF2-40B4-BE49-F238E27FC236}">
                <a16:creationId xmlns:a16="http://schemas.microsoft.com/office/drawing/2014/main" id="{CF8A320A-B6BD-4A3A-9BE7-1E0E3938075C}"/>
              </a:ext>
            </a:extLst>
          </p:cNvPr>
          <p:cNvPicPr>
            <a:picLocks noChangeAspect="1"/>
          </p:cNvPicPr>
          <p:nvPr/>
        </p:nvPicPr>
        <p:blipFill rotWithShape="1">
          <a:blip r:embed="rId2">
            <a:extLst>
              <a:ext uri="{28A0092B-C50C-407E-A947-70E740481C1C}">
                <a14:useLocalDpi xmlns:a14="http://schemas.microsoft.com/office/drawing/2010/main" val="0"/>
              </a:ext>
            </a:extLst>
          </a:blip>
          <a:srcRect l="37450" t="1713" r="1114" b="7274"/>
          <a:stretch/>
        </p:blipFill>
        <p:spPr>
          <a:xfrm>
            <a:off x="8324082" y="0"/>
            <a:ext cx="3867918" cy="3541177"/>
          </a:xfrm>
          <a:prstGeom prst="rect">
            <a:avLst/>
          </a:prstGeom>
        </p:spPr>
      </p:pic>
      <p:pic>
        <p:nvPicPr>
          <p:cNvPr id="7" name="Imagen 6" descr="Mapa&#10;&#10;Descripción generada automáticamente">
            <a:extLst>
              <a:ext uri="{FF2B5EF4-FFF2-40B4-BE49-F238E27FC236}">
                <a16:creationId xmlns:a16="http://schemas.microsoft.com/office/drawing/2014/main" id="{A70FBA93-9D44-47EB-A1CC-2C8DA74C4FE0}"/>
              </a:ext>
            </a:extLst>
          </p:cNvPr>
          <p:cNvPicPr>
            <a:picLocks noChangeAspect="1"/>
          </p:cNvPicPr>
          <p:nvPr/>
        </p:nvPicPr>
        <p:blipFill rotWithShape="1">
          <a:blip r:embed="rId2">
            <a:extLst>
              <a:ext uri="{28A0092B-C50C-407E-A947-70E740481C1C}">
                <a14:useLocalDpi xmlns:a14="http://schemas.microsoft.com/office/drawing/2010/main" val="0"/>
              </a:ext>
            </a:extLst>
          </a:blip>
          <a:srcRect l="1051" t="70998" r="60270" b="1907"/>
          <a:stretch/>
        </p:blipFill>
        <p:spPr>
          <a:xfrm>
            <a:off x="7532727" y="2714848"/>
            <a:ext cx="2058763" cy="891240"/>
          </a:xfrm>
          <a:prstGeom prst="rect">
            <a:avLst/>
          </a:prstGeom>
        </p:spPr>
      </p:pic>
      <p:pic>
        <p:nvPicPr>
          <p:cNvPr id="11" name="Imagen 10" descr="Una caricatura de una persona&#10;&#10;Descripción generada automáticamente con confianza baja">
            <a:extLst>
              <a:ext uri="{FF2B5EF4-FFF2-40B4-BE49-F238E27FC236}">
                <a16:creationId xmlns:a16="http://schemas.microsoft.com/office/drawing/2014/main" id="{8E3D096C-0001-44F3-BD54-1D03F5DE8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165" y="1141838"/>
            <a:ext cx="3127469" cy="1787125"/>
          </a:xfrm>
          <a:prstGeom prst="rect">
            <a:avLst/>
          </a:prstGeom>
          <a:ln>
            <a:noFill/>
          </a:ln>
          <a:effectLst>
            <a:outerShdw blurRad="292100" dist="139700" dir="2700000" algn="tl" rotWithShape="0">
              <a:srgbClr val="333333">
                <a:alpha val="65000"/>
              </a:srgbClr>
            </a:outerShdw>
          </a:effectLst>
        </p:spPr>
      </p:pic>
      <p:pic>
        <p:nvPicPr>
          <p:cNvPr id="9" name="Imagen 8" descr="Imagen que contiene caballo, cama, tabla, grupo&#10;&#10;Descripción generada automáticamente">
            <a:extLst>
              <a:ext uri="{FF2B5EF4-FFF2-40B4-BE49-F238E27FC236}">
                <a16:creationId xmlns:a16="http://schemas.microsoft.com/office/drawing/2014/main" id="{70A997FF-4544-43C8-BA9F-E5CF2D320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66" y="2172541"/>
            <a:ext cx="3177110" cy="1787125"/>
          </a:xfrm>
          <a:prstGeom prst="rect">
            <a:avLst/>
          </a:prstGeom>
          <a:ln>
            <a:noFill/>
          </a:ln>
          <a:effectLst>
            <a:outerShdw blurRad="292100" dist="139700" dir="2700000" algn="tl" rotWithShape="0">
              <a:srgbClr val="333333">
                <a:alpha val="65000"/>
              </a:srgbClr>
            </a:outerShdw>
          </a:effectLst>
        </p:spPr>
      </p:pic>
      <p:pic>
        <p:nvPicPr>
          <p:cNvPr id="12" name="Imagen 11" descr="Un dibujo de una persona&#10;&#10;Descripción generada automáticamente con confianza baja">
            <a:extLst>
              <a:ext uri="{FF2B5EF4-FFF2-40B4-BE49-F238E27FC236}">
                <a16:creationId xmlns:a16="http://schemas.microsoft.com/office/drawing/2014/main" id="{C587254D-C05A-4F34-9EBD-E998E29A7202}"/>
              </a:ext>
            </a:extLst>
          </p:cNvPr>
          <p:cNvPicPr>
            <a:picLocks noChangeAspect="1"/>
          </p:cNvPicPr>
          <p:nvPr/>
        </p:nvPicPr>
        <p:blipFill rotWithShape="1">
          <a:blip r:embed="rId5">
            <a:extLst>
              <a:ext uri="{28A0092B-C50C-407E-A947-70E740481C1C}">
                <a14:useLocalDpi xmlns:a14="http://schemas.microsoft.com/office/drawing/2010/main" val="0"/>
              </a:ext>
            </a:extLst>
          </a:blip>
          <a:srcRect b="8754"/>
          <a:stretch/>
        </p:blipFill>
        <p:spPr>
          <a:xfrm>
            <a:off x="8562109" y="3959666"/>
            <a:ext cx="3284487" cy="2231593"/>
          </a:xfrm>
          <a:prstGeom prst="rect">
            <a:avLst/>
          </a:prstGeom>
          <a:ln>
            <a:noFill/>
          </a:ln>
          <a:effectLst>
            <a:outerShdw blurRad="292100" dist="139700" dir="2700000" algn="tl" rotWithShape="0">
              <a:srgbClr val="333333">
                <a:alpha val="65000"/>
              </a:srgbClr>
            </a:outerShdw>
          </a:effectLst>
        </p:spPr>
      </p:pic>
      <p:sp>
        <p:nvSpPr>
          <p:cNvPr id="13" name="Rectángulo 12">
            <a:extLst>
              <a:ext uri="{FF2B5EF4-FFF2-40B4-BE49-F238E27FC236}">
                <a16:creationId xmlns:a16="http://schemas.microsoft.com/office/drawing/2014/main" id="{7F5394A0-0F20-4EF8-A23A-0C715437AFA7}"/>
              </a:ext>
            </a:extLst>
          </p:cNvPr>
          <p:cNvSpPr/>
          <p:nvPr/>
        </p:nvSpPr>
        <p:spPr>
          <a:xfrm>
            <a:off x="9619834" y="1816925"/>
            <a:ext cx="486067" cy="21389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3145B2-7D90-478D-9FB5-E6B20EFFF2A2}"/>
              </a:ext>
            </a:extLst>
          </p:cNvPr>
          <p:cNvSpPr/>
          <p:nvPr/>
        </p:nvSpPr>
        <p:spPr>
          <a:xfrm>
            <a:off x="9348456" y="2235413"/>
            <a:ext cx="486067" cy="21389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de flecha 16">
            <a:extLst>
              <a:ext uri="{FF2B5EF4-FFF2-40B4-BE49-F238E27FC236}">
                <a16:creationId xmlns:a16="http://schemas.microsoft.com/office/drawing/2014/main" id="{A932233B-90F1-4A25-8AA8-FE086C45C662}"/>
              </a:ext>
            </a:extLst>
          </p:cNvPr>
          <p:cNvCxnSpPr>
            <a:cxnSpLocks/>
          </p:cNvCxnSpPr>
          <p:nvPr/>
        </p:nvCxnSpPr>
        <p:spPr>
          <a:xfrm>
            <a:off x="9967421" y="2035401"/>
            <a:ext cx="687667" cy="178712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Imagen 19">
            <a:extLst>
              <a:ext uri="{FF2B5EF4-FFF2-40B4-BE49-F238E27FC236}">
                <a16:creationId xmlns:a16="http://schemas.microsoft.com/office/drawing/2014/main" id="{3B14EF1A-6360-4AEC-94AB-85C04717ED5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902" b="94608" l="2286" r="97429">
                        <a14:foregroundMark x1="6571" y1="58333" x2="5143" y2="46078"/>
                        <a14:foregroundMark x1="90857" y1="80392" x2="92286" y2="77451"/>
                        <a14:foregroundMark x1="94000" y1="75980" x2="94000" y2="70098"/>
                        <a14:foregroundMark x1="94286" y1="71569" x2="97714" y2="75490"/>
                        <a14:foregroundMark x1="55714" y1="20588" x2="55429" y2="12255"/>
                        <a14:foregroundMark x1="55429" y1="11275" x2="55429" y2="4902"/>
                        <a14:foregroundMark x1="56286" y1="11275" x2="62000" y2="23039"/>
                        <a14:foregroundMark x1="62000" y1="25980" x2="68000" y2="62745"/>
                        <a14:foregroundMark x1="58571" y1="41176" x2="63714" y2="50000"/>
                        <a14:foregroundMark x1="54857" y1="10294" x2="49714" y2="13725"/>
                        <a14:foregroundMark x1="8571" y1="48529" x2="24571" y2="67647"/>
                        <a14:foregroundMark x1="9143" y1="41176" x2="28000" y2="66667"/>
                        <a14:foregroundMark x1="15143" y1="44608" x2="6286" y2="34804"/>
                        <a14:foregroundMark x1="6000" y1="36275" x2="2571" y2="32843"/>
                        <a14:foregroundMark x1="18286" y1="66667" x2="13143" y2="66667"/>
                        <a14:foregroundMark x1="50857" y1="66176" x2="51429" y2="64216"/>
                        <a14:foregroundMark x1="50571" y1="63725" x2="42857" y2="67647"/>
                        <a14:foregroundMark x1="52571" y1="63235" x2="41714" y2="65196"/>
                        <a14:foregroundMark x1="41714" y1="65196" x2="41714" y2="65196"/>
                        <a14:foregroundMark x1="49429" y1="64706" x2="51429" y2="59314"/>
                        <a14:foregroundMark x1="51429" y1="59314" x2="47143" y2="62255"/>
                        <a14:foregroundMark x1="27143" y1="63725" x2="33143" y2="69608"/>
                        <a14:foregroundMark x1="28571" y1="62745" x2="32286" y2="66667"/>
                        <a14:foregroundMark x1="14571" y1="44118" x2="26571" y2="64706"/>
                        <a14:foregroundMark x1="16286" y1="45588" x2="26000" y2="61765"/>
                        <a14:foregroundMark x1="21143" y1="52941" x2="28000" y2="61765"/>
                        <a14:foregroundMark x1="16857" y1="89216" x2="87143" y2="86765"/>
                        <a14:foregroundMark x1="87143" y1="86765" x2="61714" y2="87745"/>
                        <a14:foregroundMark x1="63429" y1="87255" x2="83714" y2="93627"/>
                        <a14:foregroundMark x1="55143" y1="87255" x2="22857" y2="94608"/>
                        <a14:foregroundMark x1="92582" y1="92029" x2="93143" y2="92157"/>
                        <a14:foregroundMark x1="80286" y1="89216" x2="92275" y2="91959"/>
                        <a14:foregroundMark x1="89143" y1="84804" x2="94286" y2="82353"/>
                        <a14:backgroundMark x1="98571" y1="85294" x2="99143" y2="87745"/>
                      </a14:backgroundRemoval>
                    </a14:imgEffect>
                  </a14:imgLayer>
                </a14:imgProps>
              </a:ext>
              <a:ext uri="{28A0092B-C50C-407E-A947-70E740481C1C}">
                <a14:useLocalDpi xmlns:a14="http://schemas.microsoft.com/office/drawing/2010/main" val="0"/>
              </a:ext>
            </a:extLst>
          </a:blip>
          <a:stretch>
            <a:fillRect/>
          </a:stretch>
        </p:blipFill>
        <p:spPr>
          <a:xfrm rot="21337048">
            <a:off x="6907361" y="4826170"/>
            <a:ext cx="3060060" cy="1783578"/>
          </a:xfrm>
          <a:prstGeom prst="rect">
            <a:avLst/>
          </a:prstGeom>
        </p:spPr>
      </p:pic>
      <p:sp>
        <p:nvSpPr>
          <p:cNvPr id="21" name="Flecha: a la derecha 20">
            <a:extLst>
              <a:ext uri="{FF2B5EF4-FFF2-40B4-BE49-F238E27FC236}">
                <a16:creationId xmlns:a16="http://schemas.microsoft.com/office/drawing/2014/main" id="{BA007AED-3B39-49A5-A3EB-D3151A9AA2CF}"/>
              </a:ext>
            </a:extLst>
          </p:cNvPr>
          <p:cNvSpPr/>
          <p:nvPr/>
        </p:nvSpPr>
        <p:spPr>
          <a:xfrm>
            <a:off x="6478411" y="1472540"/>
            <a:ext cx="1084426" cy="558277"/>
          </a:xfrm>
          <a:prstGeom prst="rightArrow">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3" name="Conector recto 22">
            <a:extLst>
              <a:ext uri="{FF2B5EF4-FFF2-40B4-BE49-F238E27FC236}">
                <a16:creationId xmlns:a16="http://schemas.microsoft.com/office/drawing/2014/main" id="{CC97B225-77D8-4AC4-9FB3-20A27523440C}"/>
              </a:ext>
            </a:extLst>
          </p:cNvPr>
          <p:cNvCxnSpPr/>
          <p:nvPr/>
        </p:nvCxnSpPr>
        <p:spPr>
          <a:xfrm>
            <a:off x="8437391" y="2262084"/>
            <a:ext cx="911065"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Flecha: hacia la izquierda 23">
            <a:extLst>
              <a:ext uri="{FF2B5EF4-FFF2-40B4-BE49-F238E27FC236}">
                <a16:creationId xmlns:a16="http://schemas.microsoft.com/office/drawing/2014/main" id="{11F9059B-5058-49F0-A35A-E97D4BCE5C3D}"/>
              </a:ext>
            </a:extLst>
          </p:cNvPr>
          <p:cNvSpPr/>
          <p:nvPr/>
        </p:nvSpPr>
        <p:spPr>
          <a:xfrm>
            <a:off x="6352613" y="4720669"/>
            <a:ext cx="936406" cy="558277"/>
          </a:xfrm>
          <a:prstGeom prst="leftArrow">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CuadroTexto 24">
            <a:extLst>
              <a:ext uri="{FF2B5EF4-FFF2-40B4-BE49-F238E27FC236}">
                <a16:creationId xmlns:a16="http://schemas.microsoft.com/office/drawing/2014/main" id="{FDA07FDE-CDF0-40E4-877F-59F44E3C6751}"/>
              </a:ext>
            </a:extLst>
          </p:cNvPr>
          <p:cNvSpPr txBox="1"/>
          <p:nvPr/>
        </p:nvSpPr>
        <p:spPr>
          <a:xfrm>
            <a:off x="9784323" y="6170133"/>
            <a:ext cx="2054432" cy="584775"/>
          </a:xfrm>
          <a:prstGeom prst="rect">
            <a:avLst/>
          </a:prstGeom>
          <a:noFill/>
        </p:spPr>
        <p:txBody>
          <a:bodyPr wrap="square" rtlCol="0">
            <a:spAutoFit/>
          </a:bodyPr>
          <a:lstStyle/>
          <a:p>
            <a:pPr algn="ctr"/>
            <a:r>
              <a:rPr lang="es-ES" sz="1600" dirty="0">
                <a:latin typeface="Times New Roman" panose="02020603050405020304" pitchFamily="18" charset="0"/>
                <a:cs typeface="Times New Roman" panose="02020603050405020304" pitchFamily="18" charset="0"/>
              </a:rPr>
              <a:t>TALASOCRACIA ATENIENSE</a:t>
            </a:r>
          </a:p>
        </p:txBody>
      </p:sp>
      <p:pic>
        <p:nvPicPr>
          <p:cNvPr id="27" name="Imagen 26" descr="Un grupo de personas disfrazadas&#10;&#10;Descripción generada automáticamente con confianza baja">
            <a:extLst>
              <a:ext uri="{FF2B5EF4-FFF2-40B4-BE49-F238E27FC236}">
                <a16:creationId xmlns:a16="http://schemas.microsoft.com/office/drawing/2014/main" id="{945ECFE8-05D1-4EA5-873B-7341DF8822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4888" y="4455186"/>
            <a:ext cx="3284487" cy="1714947"/>
          </a:xfrm>
          <a:prstGeom prst="rect">
            <a:avLst/>
          </a:prstGeom>
          <a:ln>
            <a:noFill/>
          </a:ln>
          <a:effectLst>
            <a:outerShdw blurRad="292100" dist="139700" dir="2700000" algn="tl" rotWithShape="0">
              <a:srgbClr val="333333">
                <a:alpha val="65000"/>
              </a:srgbClr>
            </a:outerShdw>
          </a:effectLst>
        </p:spPr>
      </p:pic>
      <p:sp>
        <p:nvSpPr>
          <p:cNvPr id="28" name="CuadroTexto 27">
            <a:extLst>
              <a:ext uri="{FF2B5EF4-FFF2-40B4-BE49-F238E27FC236}">
                <a16:creationId xmlns:a16="http://schemas.microsoft.com/office/drawing/2014/main" id="{9A890EE0-8419-484F-906A-904C31F264DF}"/>
              </a:ext>
            </a:extLst>
          </p:cNvPr>
          <p:cNvSpPr txBox="1"/>
          <p:nvPr/>
        </p:nvSpPr>
        <p:spPr>
          <a:xfrm>
            <a:off x="3399476" y="3231887"/>
            <a:ext cx="2937377" cy="369332"/>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GUERRAS MÉDICAS</a:t>
            </a:r>
          </a:p>
        </p:txBody>
      </p:sp>
      <p:sp>
        <p:nvSpPr>
          <p:cNvPr id="29" name="CuadroTexto 28">
            <a:extLst>
              <a:ext uri="{FF2B5EF4-FFF2-40B4-BE49-F238E27FC236}">
                <a16:creationId xmlns:a16="http://schemas.microsoft.com/office/drawing/2014/main" id="{79992413-8756-4434-A315-B79F1D56F4EF}"/>
              </a:ext>
            </a:extLst>
          </p:cNvPr>
          <p:cNvSpPr txBox="1"/>
          <p:nvPr/>
        </p:nvSpPr>
        <p:spPr>
          <a:xfrm>
            <a:off x="2926135" y="6183683"/>
            <a:ext cx="2419530" cy="369332"/>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DESASTRE DEL 404 </a:t>
            </a:r>
          </a:p>
        </p:txBody>
      </p:sp>
    </p:spTree>
    <p:extLst>
      <p:ext uri="{BB962C8B-B14F-4D97-AF65-F5344CB8AC3E}">
        <p14:creationId xmlns:p14="http://schemas.microsoft.com/office/powerpoint/2010/main" val="1596818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n 49">
            <a:extLst>
              <a:ext uri="{FF2B5EF4-FFF2-40B4-BE49-F238E27FC236}">
                <a16:creationId xmlns:a16="http://schemas.microsoft.com/office/drawing/2014/main" id="{B1E1CA2A-AE3E-481A-9C39-654A879EFB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62066" y="4830238"/>
            <a:ext cx="2494978" cy="1364441"/>
          </a:xfrm>
          <a:prstGeom prst="rect">
            <a:avLst/>
          </a:prstGeom>
        </p:spPr>
      </p:pic>
      <p:sp>
        <p:nvSpPr>
          <p:cNvPr id="2" name="Título 1">
            <a:extLst>
              <a:ext uri="{FF2B5EF4-FFF2-40B4-BE49-F238E27FC236}">
                <a16:creationId xmlns:a16="http://schemas.microsoft.com/office/drawing/2014/main" id="{30C2AC64-399E-46D5-BAD7-286E3AF798CB}"/>
              </a:ext>
            </a:extLst>
          </p:cNvPr>
          <p:cNvSpPr>
            <a:spLocks noGrp="1"/>
          </p:cNvSpPr>
          <p:nvPr>
            <p:ph type="title"/>
          </p:nvPr>
        </p:nvSpPr>
        <p:spPr>
          <a:xfrm>
            <a:off x="295939" y="214972"/>
            <a:ext cx="10515600" cy="794783"/>
          </a:xfrm>
        </p:spPr>
        <p:txBody>
          <a:bodyPr/>
          <a:lstStyle/>
          <a:p>
            <a:r>
              <a:rPr lang="es-ES" b="1" dirty="0">
                <a:solidFill>
                  <a:srgbClr val="CC9900"/>
                </a:solidFill>
                <a:latin typeface="Times New Roman" panose="02020603050405020304" pitchFamily="18" charset="0"/>
                <a:cs typeface="Times New Roman" panose="02020603050405020304" pitchFamily="18" charset="0"/>
              </a:rPr>
              <a:t>INTRODUCCIÓN:</a:t>
            </a:r>
          </a:p>
        </p:txBody>
      </p:sp>
      <p:pic>
        <p:nvPicPr>
          <p:cNvPr id="5" name="Imagen 4" descr="Mapa&#10;&#10;Descripción generada automáticamente">
            <a:extLst>
              <a:ext uri="{FF2B5EF4-FFF2-40B4-BE49-F238E27FC236}">
                <a16:creationId xmlns:a16="http://schemas.microsoft.com/office/drawing/2014/main" id="{CF8A320A-B6BD-4A3A-9BE7-1E0E3938075C}"/>
              </a:ext>
            </a:extLst>
          </p:cNvPr>
          <p:cNvPicPr>
            <a:picLocks noChangeAspect="1"/>
          </p:cNvPicPr>
          <p:nvPr/>
        </p:nvPicPr>
        <p:blipFill rotWithShape="1">
          <a:blip r:embed="rId4">
            <a:extLst>
              <a:ext uri="{28A0092B-C50C-407E-A947-70E740481C1C}">
                <a14:useLocalDpi xmlns:a14="http://schemas.microsoft.com/office/drawing/2010/main" val="0"/>
              </a:ext>
            </a:extLst>
          </a:blip>
          <a:srcRect l="37450" t="1713" r="1114" b="7274"/>
          <a:stretch/>
        </p:blipFill>
        <p:spPr>
          <a:xfrm>
            <a:off x="7470539" y="0"/>
            <a:ext cx="4721461" cy="4322618"/>
          </a:xfrm>
          <a:prstGeom prst="rect">
            <a:avLst/>
          </a:prstGeom>
        </p:spPr>
      </p:pic>
      <p:sp>
        <p:nvSpPr>
          <p:cNvPr id="13" name="Rectángulo 12">
            <a:extLst>
              <a:ext uri="{FF2B5EF4-FFF2-40B4-BE49-F238E27FC236}">
                <a16:creationId xmlns:a16="http://schemas.microsoft.com/office/drawing/2014/main" id="{7F5394A0-0F20-4EF8-A23A-0C715437AFA7}"/>
              </a:ext>
            </a:extLst>
          </p:cNvPr>
          <p:cNvSpPr/>
          <p:nvPr/>
        </p:nvSpPr>
        <p:spPr>
          <a:xfrm>
            <a:off x="8661807" y="1756912"/>
            <a:ext cx="736270" cy="207642"/>
          </a:xfrm>
          <a:prstGeom prst="rect">
            <a:avLst/>
          </a:prstGeom>
          <a:noFill/>
          <a:ln w="190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15665690-E3F7-44AD-82B7-9AC2B557CE9E}"/>
              </a:ext>
            </a:extLst>
          </p:cNvPr>
          <p:cNvSpPr/>
          <p:nvPr/>
        </p:nvSpPr>
        <p:spPr>
          <a:xfrm>
            <a:off x="7678871" y="2571184"/>
            <a:ext cx="1061368" cy="207642"/>
          </a:xfrm>
          <a:prstGeom prst="rect">
            <a:avLst/>
          </a:prstGeom>
          <a:noFill/>
          <a:ln w="190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cxnSp>
        <p:nvCxnSpPr>
          <p:cNvPr id="4" name="Conector recto 3">
            <a:extLst>
              <a:ext uri="{FF2B5EF4-FFF2-40B4-BE49-F238E27FC236}">
                <a16:creationId xmlns:a16="http://schemas.microsoft.com/office/drawing/2014/main" id="{50A59B88-632A-41F4-8B3D-B9947B4BFC58}"/>
              </a:ext>
            </a:extLst>
          </p:cNvPr>
          <p:cNvCxnSpPr>
            <a:cxnSpLocks/>
          </p:cNvCxnSpPr>
          <p:nvPr/>
        </p:nvCxnSpPr>
        <p:spPr>
          <a:xfrm>
            <a:off x="8740239" y="2956956"/>
            <a:ext cx="579406" cy="0"/>
          </a:xfrm>
          <a:prstGeom prst="line">
            <a:avLst/>
          </a:prstGeom>
          <a:ln w="28575">
            <a:solidFill>
              <a:srgbClr val="CC00FF"/>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72FBF056-0C9F-450C-9EF9-5ABFA689A7F1}"/>
              </a:ext>
            </a:extLst>
          </p:cNvPr>
          <p:cNvCxnSpPr>
            <a:cxnSpLocks/>
          </p:cNvCxnSpPr>
          <p:nvPr/>
        </p:nvCxnSpPr>
        <p:spPr>
          <a:xfrm>
            <a:off x="8661807" y="2137558"/>
            <a:ext cx="541570" cy="0"/>
          </a:xfrm>
          <a:prstGeom prst="line">
            <a:avLst/>
          </a:prstGeom>
          <a:ln w="28575">
            <a:solidFill>
              <a:srgbClr val="CC00FF"/>
            </a:solidFill>
          </a:ln>
        </p:spPr>
        <p:style>
          <a:lnRef idx="1">
            <a:schemeClr val="accent1"/>
          </a:lnRef>
          <a:fillRef idx="0">
            <a:schemeClr val="accent1"/>
          </a:fillRef>
          <a:effectRef idx="0">
            <a:schemeClr val="accent1"/>
          </a:effectRef>
          <a:fontRef idx="minor">
            <a:schemeClr val="tx1"/>
          </a:fontRef>
        </p:style>
      </p:cxnSp>
      <p:pic>
        <p:nvPicPr>
          <p:cNvPr id="37" name="Imagen 36" descr="Un velero en el agua&#10;&#10;Descripción generada automáticamente">
            <a:extLst>
              <a:ext uri="{FF2B5EF4-FFF2-40B4-BE49-F238E27FC236}">
                <a16:creationId xmlns:a16="http://schemas.microsoft.com/office/drawing/2014/main" id="{76A71BF4-5602-403F-A70A-7BC6B2EE9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2592" y="4088539"/>
            <a:ext cx="3092658" cy="2387532"/>
          </a:xfrm>
          <a:prstGeom prst="ellipse">
            <a:avLst/>
          </a:prstGeom>
          <a:ln>
            <a:noFill/>
          </a:ln>
          <a:effectLst>
            <a:softEdge rad="112500"/>
          </a:effectLst>
        </p:spPr>
      </p:pic>
      <p:pic>
        <p:nvPicPr>
          <p:cNvPr id="39" name="Imagen 38" descr="Un dibujo de una persona&#10;&#10;Descripción generada automáticamente con confianza baja">
            <a:extLst>
              <a:ext uri="{FF2B5EF4-FFF2-40B4-BE49-F238E27FC236}">
                <a16:creationId xmlns:a16="http://schemas.microsoft.com/office/drawing/2014/main" id="{E162681E-C1C2-428A-BF9D-41F453F606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0406" y="3589752"/>
            <a:ext cx="2385625" cy="3070531"/>
          </a:xfrm>
          <a:prstGeom prst="ellipse">
            <a:avLst/>
          </a:prstGeom>
          <a:ln>
            <a:noFill/>
          </a:ln>
          <a:effectLst>
            <a:softEdge rad="112500"/>
          </a:effectLst>
        </p:spPr>
      </p:pic>
      <p:pic>
        <p:nvPicPr>
          <p:cNvPr id="1026" name="Picture 2" descr="EL EJÉRCITO TERRESTRE DE ATENAS. Por Antoni Llopis Clemente. :: HISTORIARUM">
            <a:extLst>
              <a:ext uri="{FF2B5EF4-FFF2-40B4-BE49-F238E27FC236}">
                <a16:creationId xmlns:a16="http://schemas.microsoft.com/office/drawing/2014/main" id="{CE11CE97-6347-4A11-B360-9F3795DDEE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0856" y="1488643"/>
            <a:ext cx="2652383" cy="2143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Imagen 40" descr="Una caricatura de una persona&#10;&#10;Descripción generada automáticamente con confianza baja">
            <a:extLst>
              <a:ext uri="{FF2B5EF4-FFF2-40B4-BE49-F238E27FC236}">
                <a16:creationId xmlns:a16="http://schemas.microsoft.com/office/drawing/2014/main" id="{D6D6226E-50BC-4019-B838-02565806CE1C}"/>
              </a:ext>
            </a:extLst>
          </p:cNvPr>
          <p:cNvPicPr>
            <a:picLocks noChangeAspect="1"/>
          </p:cNvPicPr>
          <p:nvPr/>
        </p:nvPicPr>
        <p:blipFill rotWithShape="1">
          <a:blip r:embed="rId8">
            <a:extLst>
              <a:ext uri="{28A0092B-C50C-407E-A947-70E740481C1C}">
                <a14:useLocalDpi xmlns:a14="http://schemas.microsoft.com/office/drawing/2010/main" val="0"/>
              </a:ext>
            </a:extLst>
          </a:blip>
          <a:srcRect l="-6189" t="-9183" r="497" b="2273"/>
          <a:stretch/>
        </p:blipFill>
        <p:spPr>
          <a:xfrm>
            <a:off x="3048437" y="711691"/>
            <a:ext cx="1940682" cy="2365200"/>
          </a:xfrm>
          <a:prstGeom prst="ellipse">
            <a:avLst/>
          </a:prstGeom>
          <a:ln>
            <a:noFill/>
          </a:ln>
          <a:effectLst>
            <a:softEdge rad="112500"/>
          </a:effectLst>
        </p:spPr>
      </p:pic>
      <p:sp>
        <p:nvSpPr>
          <p:cNvPr id="42" name="CuadroTexto 41">
            <a:extLst>
              <a:ext uri="{FF2B5EF4-FFF2-40B4-BE49-F238E27FC236}">
                <a16:creationId xmlns:a16="http://schemas.microsoft.com/office/drawing/2014/main" id="{EB92B443-A3B9-4375-9892-42F689954D6E}"/>
              </a:ext>
            </a:extLst>
          </p:cNvPr>
          <p:cNvSpPr txBox="1"/>
          <p:nvPr/>
        </p:nvSpPr>
        <p:spPr>
          <a:xfrm>
            <a:off x="4035033" y="2778826"/>
            <a:ext cx="1601033" cy="646331"/>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EJÉRCITO TERRESTRE</a:t>
            </a:r>
          </a:p>
        </p:txBody>
      </p:sp>
      <p:sp>
        <p:nvSpPr>
          <p:cNvPr id="43" name="Flecha: a la derecha 42">
            <a:extLst>
              <a:ext uri="{FF2B5EF4-FFF2-40B4-BE49-F238E27FC236}">
                <a16:creationId xmlns:a16="http://schemas.microsoft.com/office/drawing/2014/main" id="{9B7D67FE-ED1C-42B8-90D6-D2D634659681}"/>
              </a:ext>
            </a:extLst>
          </p:cNvPr>
          <p:cNvSpPr/>
          <p:nvPr/>
        </p:nvSpPr>
        <p:spPr>
          <a:xfrm>
            <a:off x="5673185" y="1756912"/>
            <a:ext cx="1223948" cy="646331"/>
          </a:xfrm>
          <a:prstGeom prst="rightArrow">
            <a:avLst/>
          </a:prstGeom>
          <a:noFill/>
          <a:ln w="190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45" name="Conector recto 44">
            <a:extLst>
              <a:ext uri="{FF2B5EF4-FFF2-40B4-BE49-F238E27FC236}">
                <a16:creationId xmlns:a16="http://schemas.microsoft.com/office/drawing/2014/main" id="{662111E7-39D2-42F3-A1C8-6F98C7F24E8E}"/>
              </a:ext>
            </a:extLst>
          </p:cNvPr>
          <p:cNvCxnSpPr/>
          <p:nvPr/>
        </p:nvCxnSpPr>
        <p:spPr>
          <a:xfrm>
            <a:off x="9084623" y="2403243"/>
            <a:ext cx="558141" cy="0"/>
          </a:xfrm>
          <a:prstGeom prst="line">
            <a:avLst/>
          </a:prstGeom>
          <a:ln w="28575">
            <a:solidFill>
              <a:srgbClr val="CC00FF"/>
            </a:solidFill>
          </a:ln>
        </p:spPr>
        <p:style>
          <a:lnRef idx="1">
            <a:schemeClr val="accent1"/>
          </a:lnRef>
          <a:fillRef idx="0">
            <a:schemeClr val="accent1"/>
          </a:fillRef>
          <a:effectRef idx="0">
            <a:schemeClr val="accent1"/>
          </a:effectRef>
          <a:fontRef idx="minor">
            <a:schemeClr val="tx1"/>
          </a:fontRef>
        </p:style>
      </p:cxnSp>
      <p:pic>
        <p:nvPicPr>
          <p:cNvPr id="48" name="Imagen 47" descr="Imagen en blanco y negro de un hombre con barba y bigote&#10;&#10;Descripción generada automáticamente con confianza baja">
            <a:extLst>
              <a:ext uri="{FF2B5EF4-FFF2-40B4-BE49-F238E27FC236}">
                <a16:creationId xmlns:a16="http://schemas.microsoft.com/office/drawing/2014/main" id="{816C8B7F-08AE-465B-8EEF-91D4DFAC3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462" b="97231" l="4118" r="95000">
                        <a14:foregroundMark x1="36765" y1="12615" x2="53824" y2="6769"/>
                        <a14:foregroundMark x1="53824" y1="6769" x2="55882" y2="7077"/>
                        <a14:foregroundMark x1="22059" y1="84923" x2="80588" y2="81846"/>
                        <a14:foregroundMark x1="80588" y1="81846" x2="80588" y2="81846"/>
                        <a14:foregroundMark x1="85000" y1="91385" x2="15882" y2="97231"/>
                        <a14:foregroundMark x1="15882" y1="97231" x2="14412" y2="94462"/>
                        <a14:foregroundMark x1="9118" y1="91385" x2="4118" y2="91385"/>
                        <a14:foregroundMark x1="89118" y1="92308" x2="95000" y2="92308"/>
                      </a14:backgroundRemoval>
                    </a14:imgEffect>
                  </a14:imgLayer>
                </a14:imgProps>
              </a:ext>
              <a:ext uri="{28A0092B-C50C-407E-A947-70E740481C1C}">
                <a14:useLocalDpi xmlns:a14="http://schemas.microsoft.com/office/drawing/2010/main" val="0"/>
              </a:ext>
            </a:extLst>
          </a:blip>
          <a:stretch>
            <a:fillRect/>
          </a:stretch>
        </p:blipFill>
        <p:spPr>
          <a:xfrm>
            <a:off x="1774325" y="4000525"/>
            <a:ext cx="2480012" cy="2370599"/>
          </a:xfrm>
          <a:prstGeom prst="rect">
            <a:avLst/>
          </a:prstGeom>
        </p:spPr>
      </p:pic>
      <p:sp>
        <p:nvSpPr>
          <p:cNvPr id="51" name="CuadroTexto 50">
            <a:extLst>
              <a:ext uri="{FF2B5EF4-FFF2-40B4-BE49-F238E27FC236}">
                <a16:creationId xmlns:a16="http://schemas.microsoft.com/office/drawing/2014/main" id="{91214B9C-647B-46FA-A977-95506E87C7EA}"/>
              </a:ext>
            </a:extLst>
          </p:cNvPr>
          <p:cNvSpPr txBox="1"/>
          <p:nvPr/>
        </p:nvSpPr>
        <p:spPr>
          <a:xfrm>
            <a:off x="734266" y="5143126"/>
            <a:ext cx="1746617"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ISÓCRATES</a:t>
            </a:r>
          </a:p>
        </p:txBody>
      </p:sp>
      <p:cxnSp>
        <p:nvCxnSpPr>
          <p:cNvPr id="54" name="Conector recto de flecha 53">
            <a:extLst>
              <a:ext uri="{FF2B5EF4-FFF2-40B4-BE49-F238E27FC236}">
                <a16:creationId xmlns:a16="http://schemas.microsoft.com/office/drawing/2014/main" id="{06475129-3594-45C2-8E09-E57F916D7D60}"/>
              </a:ext>
            </a:extLst>
          </p:cNvPr>
          <p:cNvCxnSpPr>
            <a:cxnSpLocks/>
          </p:cNvCxnSpPr>
          <p:nvPr/>
        </p:nvCxnSpPr>
        <p:spPr>
          <a:xfrm flipV="1">
            <a:off x="7188995" y="3052146"/>
            <a:ext cx="1743597" cy="1144493"/>
          </a:xfrm>
          <a:prstGeom prst="straightConnector1">
            <a:avLst/>
          </a:prstGeom>
          <a:ln w="19050">
            <a:solidFill>
              <a:srgbClr val="CC00FF"/>
            </a:solidFill>
            <a:tailEnd type="triangle"/>
          </a:ln>
        </p:spPr>
        <p:style>
          <a:lnRef idx="1">
            <a:schemeClr val="accent1"/>
          </a:lnRef>
          <a:fillRef idx="0">
            <a:schemeClr val="accent1"/>
          </a:fillRef>
          <a:effectRef idx="0">
            <a:schemeClr val="accent1"/>
          </a:effectRef>
          <a:fontRef idx="minor">
            <a:schemeClr val="tx1"/>
          </a:fontRef>
        </p:style>
      </p:cxnSp>
      <p:sp>
        <p:nvSpPr>
          <p:cNvPr id="52" name="Flecha: a la derecha con muesca 51">
            <a:extLst>
              <a:ext uri="{FF2B5EF4-FFF2-40B4-BE49-F238E27FC236}">
                <a16:creationId xmlns:a16="http://schemas.microsoft.com/office/drawing/2014/main" id="{A3D3AABB-C67C-4B89-B9EC-F22BF9BDA1D1}"/>
              </a:ext>
            </a:extLst>
          </p:cNvPr>
          <p:cNvSpPr/>
          <p:nvPr/>
        </p:nvSpPr>
        <p:spPr>
          <a:xfrm>
            <a:off x="3918851" y="5183391"/>
            <a:ext cx="950018" cy="365702"/>
          </a:xfrm>
          <a:prstGeom prst="notchedRightArrow">
            <a:avLst/>
          </a:prstGeom>
          <a:solidFill>
            <a:srgbClr val="FFC0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2" name="Conector recto de flecha 61">
            <a:extLst>
              <a:ext uri="{FF2B5EF4-FFF2-40B4-BE49-F238E27FC236}">
                <a16:creationId xmlns:a16="http://schemas.microsoft.com/office/drawing/2014/main" id="{D2EE9A06-B6C8-462F-98BD-06EEEAA9A758}"/>
              </a:ext>
            </a:extLst>
          </p:cNvPr>
          <p:cNvCxnSpPr>
            <a:cxnSpLocks/>
          </p:cNvCxnSpPr>
          <p:nvPr/>
        </p:nvCxnSpPr>
        <p:spPr>
          <a:xfrm flipH="1" flipV="1">
            <a:off x="9457044" y="2430545"/>
            <a:ext cx="185720" cy="1958413"/>
          </a:xfrm>
          <a:prstGeom prst="straightConnector1">
            <a:avLst/>
          </a:prstGeom>
          <a:ln w="19050">
            <a:solidFill>
              <a:srgbClr val="CC00FF"/>
            </a:solidFill>
            <a:tailEnd type="triangle"/>
          </a:ln>
        </p:spPr>
        <p:style>
          <a:lnRef idx="1">
            <a:schemeClr val="accent1"/>
          </a:lnRef>
          <a:fillRef idx="0">
            <a:schemeClr val="accent1"/>
          </a:fillRef>
          <a:effectRef idx="0">
            <a:schemeClr val="accent1"/>
          </a:effectRef>
          <a:fontRef idx="minor">
            <a:schemeClr val="tx1"/>
          </a:fontRef>
        </p:style>
      </p:cxnSp>
      <p:sp>
        <p:nvSpPr>
          <p:cNvPr id="1027" name="CuadroTexto 1026">
            <a:extLst>
              <a:ext uri="{FF2B5EF4-FFF2-40B4-BE49-F238E27FC236}">
                <a16:creationId xmlns:a16="http://schemas.microsoft.com/office/drawing/2014/main" id="{DCEA6CCF-1A8D-4BE6-BB7C-AD05026CF42E}"/>
              </a:ext>
            </a:extLst>
          </p:cNvPr>
          <p:cNvSpPr txBox="1"/>
          <p:nvPr/>
        </p:nvSpPr>
        <p:spPr>
          <a:xfrm>
            <a:off x="9642764" y="6443939"/>
            <a:ext cx="1971304" cy="246221"/>
          </a:xfrm>
          <a:prstGeom prst="rect">
            <a:avLst/>
          </a:prstGeom>
          <a:noFill/>
        </p:spPr>
        <p:txBody>
          <a:bodyPr wrap="square" rtlCol="0">
            <a:spAutoFit/>
          </a:bodyPr>
          <a:lstStyle/>
          <a:p>
            <a:r>
              <a:rPr lang="es-ES" sz="1000" dirty="0">
                <a:latin typeface="Times New Roman" panose="02020603050405020304" pitchFamily="18" charset="0"/>
                <a:cs typeface="Times New Roman" panose="02020603050405020304" pitchFamily="18" charset="0"/>
              </a:rPr>
              <a:t>PODER NAVAL ATENIENSE </a:t>
            </a:r>
          </a:p>
        </p:txBody>
      </p:sp>
      <p:sp>
        <p:nvSpPr>
          <p:cNvPr id="1028" name="CuadroTexto 1027">
            <a:extLst>
              <a:ext uri="{FF2B5EF4-FFF2-40B4-BE49-F238E27FC236}">
                <a16:creationId xmlns:a16="http://schemas.microsoft.com/office/drawing/2014/main" id="{B906F081-718B-4DAE-93C9-8835EAE1341B}"/>
              </a:ext>
            </a:extLst>
          </p:cNvPr>
          <p:cNvSpPr txBox="1"/>
          <p:nvPr/>
        </p:nvSpPr>
        <p:spPr>
          <a:xfrm>
            <a:off x="6870830" y="6333641"/>
            <a:ext cx="1587564" cy="400110"/>
          </a:xfrm>
          <a:prstGeom prst="rect">
            <a:avLst/>
          </a:prstGeom>
          <a:noFill/>
        </p:spPr>
        <p:txBody>
          <a:bodyPr wrap="square" rtlCol="0">
            <a:spAutoFit/>
          </a:bodyPr>
          <a:lstStyle/>
          <a:p>
            <a:pPr algn="ctr"/>
            <a:r>
              <a:rPr lang="es-ES" sz="1000" dirty="0">
                <a:latin typeface="Times New Roman" panose="02020603050405020304" pitchFamily="18" charset="0"/>
                <a:cs typeface="Times New Roman" panose="02020603050405020304" pitchFamily="18" charset="0"/>
              </a:rPr>
              <a:t>PODER TERRESTRE DE LOS LACEDEMONIOS</a:t>
            </a:r>
          </a:p>
        </p:txBody>
      </p:sp>
    </p:spTree>
    <p:extLst>
      <p:ext uri="{BB962C8B-B14F-4D97-AF65-F5344CB8AC3E}">
        <p14:creationId xmlns:p14="http://schemas.microsoft.com/office/powerpoint/2010/main" val="2379641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301561" y="202018"/>
            <a:ext cx="10515600" cy="712381"/>
          </a:xfrm>
        </p:spPr>
        <p:txBody>
          <a:bodyPr>
            <a:normAutofit/>
          </a:bodyPr>
          <a:lstStyle/>
          <a:p>
            <a:r>
              <a:rPr lang="es-ES" sz="4000" b="1" dirty="0">
                <a:solidFill>
                  <a:srgbClr val="CC9900"/>
                </a:solidFill>
                <a:latin typeface="Times New Roman" panose="02020603050405020304" pitchFamily="18" charset="0"/>
                <a:cs typeface="Times New Roman" panose="02020603050405020304" pitchFamily="18" charset="0"/>
              </a:rPr>
              <a:t>EJÉRCITO:</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4256872" y="202018"/>
            <a:ext cx="6790356" cy="707886"/>
          </a:xfrm>
          <a:prstGeom prst="rect">
            <a:avLst/>
          </a:prstGeom>
          <a:noFill/>
        </p:spPr>
        <p:txBody>
          <a:bodyPr wrap="square" rtlCol="0">
            <a:spAutoFit/>
          </a:bodyPr>
          <a:lstStyle/>
          <a:p>
            <a:r>
              <a:rPr lang="es-ES" sz="4000" b="1" dirty="0">
                <a:solidFill>
                  <a:schemeClr val="accent2">
                    <a:lumMod val="75000"/>
                  </a:schemeClr>
                </a:solidFill>
                <a:latin typeface="Times New Roman" panose="02020603050405020304" pitchFamily="18" charset="0"/>
                <a:cs typeface="Times New Roman" panose="02020603050405020304" pitchFamily="18" charset="0"/>
              </a:rPr>
              <a:t>EL EJÉRCITO ESPARTANO</a:t>
            </a:r>
          </a:p>
        </p:txBody>
      </p:sp>
      <p:cxnSp>
        <p:nvCxnSpPr>
          <p:cNvPr id="7" name="Conector recto 6">
            <a:extLst>
              <a:ext uri="{FF2B5EF4-FFF2-40B4-BE49-F238E27FC236}">
                <a16:creationId xmlns:a16="http://schemas.microsoft.com/office/drawing/2014/main" id="{23C52512-65BF-43EB-8AFD-CA12DDF04A23}"/>
              </a:ext>
            </a:extLst>
          </p:cNvPr>
          <p:cNvCxnSpPr/>
          <p:nvPr/>
        </p:nvCxnSpPr>
        <p:spPr>
          <a:xfrm>
            <a:off x="669851" y="1435395"/>
            <a:ext cx="1055813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Conector recto 8">
            <a:extLst>
              <a:ext uri="{FF2B5EF4-FFF2-40B4-BE49-F238E27FC236}">
                <a16:creationId xmlns:a16="http://schemas.microsoft.com/office/drawing/2014/main" id="{324FA681-5201-4894-A2F6-55C7282E9219}"/>
              </a:ext>
            </a:extLst>
          </p:cNvPr>
          <p:cNvCxnSpPr/>
          <p:nvPr/>
        </p:nvCxnSpPr>
        <p:spPr>
          <a:xfrm>
            <a:off x="669851" y="1228060"/>
            <a:ext cx="0" cy="414669"/>
          </a:xfrm>
          <a:prstGeom prst="line">
            <a:avLst/>
          </a:prstGeom>
          <a:ln w="19050"/>
        </p:spPr>
        <p:style>
          <a:lnRef idx="1">
            <a:schemeClr val="dk1"/>
          </a:lnRef>
          <a:fillRef idx="0">
            <a:schemeClr val="dk1"/>
          </a:fillRef>
          <a:effectRef idx="0">
            <a:schemeClr val="dk1"/>
          </a:effectRef>
          <a:fontRef idx="minor">
            <a:schemeClr val="tx1"/>
          </a:fontRef>
        </p:style>
      </p:cxnSp>
      <p:pic>
        <p:nvPicPr>
          <p:cNvPr id="11" name="Imagen 10" descr="Un dibujo de una persona con un perro&#10;&#10;Descripción generada automáticamente con confianza baja">
            <a:extLst>
              <a:ext uri="{FF2B5EF4-FFF2-40B4-BE49-F238E27FC236}">
                <a16:creationId xmlns:a16="http://schemas.microsoft.com/office/drawing/2014/main" id="{C32A5503-2E12-4384-BDFF-A290BAE823E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204" b="79932" l="60938" r="96250">
                        <a14:foregroundMark x1="76875" y1="68707" x2="75469" y2="71429"/>
                        <a14:foregroundMark x1="70156" y1="37075" x2="70156" y2="33673"/>
                        <a14:foregroundMark x1="70156" y1="38435" x2="70156" y2="37075"/>
                        <a14:foregroundMark x1="70469" y1="42177" x2="70469" y2="42177"/>
                        <a14:foregroundMark x1="71250" y1="43197" x2="70938" y2="42857"/>
                        <a14:foregroundMark x1="61563" y1="41156" x2="61875" y2="43537"/>
                        <a14:foregroundMark x1="70469" y1="41837" x2="70469" y2="41837"/>
                        <a14:foregroundMark x1="74219" y1="32993" x2="74219" y2="35714"/>
                        <a14:foregroundMark x1="74688" y1="33333" x2="73750" y2="37415"/>
                        <a14:foregroundMark x1="74063" y1="33333" x2="73594" y2="35714"/>
                        <a14:foregroundMark x1="74688" y1="32313" x2="73750" y2="30612"/>
                        <a14:foregroundMark x1="70156" y1="36735" x2="68125" y2="36735"/>
                        <a14:foregroundMark x1="72031" y1="41497" x2="69688" y2="54422"/>
                        <a14:foregroundMark x1="69844" y1="56803" x2="70625" y2="67347"/>
                        <a14:foregroundMark x1="70938" y1="56803" x2="72344" y2="69048"/>
                        <a14:foregroundMark x1="72344" y1="69048" x2="72344" y2="69048"/>
                        <a14:foregroundMark x1="70938" y1="40816" x2="71094" y2="40476"/>
                        <a14:foregroundMark x1="69063" y1="55442" x2="72188" y2="56122"/>
                        <a14:foregroundMark x1="66406" y1="33673" x2="63281" y2="33333"/>
                        <a14:foregroundMark x1="67188" y1="34354" x2="65469" y2="33673"/>
                        <a14:foregroundMark x1="77188" y1="32653" x2="75156" y2="32313"/>
                        <a14:foregroundMark x1="76250" y1="32313" x2="75313" y2="31293"/>
                        <a14:foregroundMark x1="64688" y1="55442" x2="65469" y2="72109"/>
                        <a14:foregroundMark x1="62969" y1="49320" x2="64688" y2="79592"/>
                        <a14:foregroundMark x1="64688" y1="79592" x2="64688" y2="79932"/>
                        <a14:foregroundMark x1="62500" y1="51701" x2="62500" y2="42857"/>
                        <a14:foregroundMark x1="62500" y1="52041" x2="64063" y2="69388"/>
                        <a14:foregroundMark x1="64063" y1="69388" x2="65156" y2="72109"/>
                        <a14:foregroundMark x1="76875" y1="48299" x2="76875" y2="57823"/>
                        <a14:foregroundMark x1="76875" y1="59524" x2="76094" y2="69048"/>
                        <a14:foregroundMark x1="63750" y1="46259" x2="63438" y2="47279"/>
                        <a14:foregroundMark x1="63438" y1="47959" x2="63438" y2="51020"/>
                        <a14:foregroundMark x1="63750" y1="45238" x2="62969" y2="48299"/>
                        <a14:foregroundMark x1="64844" y1="34694" x2="73594" y2="32993"/>
                        <a14:foregroundMark x1="65000" y1="34694" x2="70469" y2="30952"/>
                        <a14:foregroundMark x1="70469" y1="30952" x2="70625" y2="30952"/>
                        <a14:foregroundMark x1="66094" y1="30612" x2="63125" y2="32313"/>
                        <a14:foregroundMark x1="69844" y1="29252" x2="78281" y2="29932"/>
                        <a14:foregroundMark x1="80000" y1="34014" x2="79219" y2="51020"/>
                        <a14:foregroundMark x1="62344" y1="45578" x2="62031" y2="34354"/>
                        <a14:foregroundMark x1="67031" y1="31973" x2="61563" y2="36054"/>
                        <a14:foregroundMark x1="65938" y1="29592" x2="60938" y2="34014"/>
                        <a14:foregroundMark x1="61406" y1="34354" x2="61875" y2="45238"/>
                        <a14:backgroundMark x1="79922" y1="24453" x2="81094" y2="25850"/>
                        <a14:backgroundMark x1="74531" y1="18027" x2="78273" y2="22487"/>
                        <a14:backgroundMark x1="82500" y1="28571" x2="91719" y2="35714"/>
                        <a14:backgroundMark x1="83110" y1="51865" x2="82656" y2="52721"/>
                        <a14:backgroundMark x1="89688" y1="39456" x2="83193" y2="51708"/>
                        <a14:backgroundMark x1="61545" y1="47959" x2="61406" y2="47279"/>
                        <a14:backgroundMark x1="61406" y1="46939" x2="61369" y2="46533"/>
                        <a14:backgroundMark x1="92500" y1="49320" x2="92500" y2="49320"/>
                        <a14:backgroundMark x1="93906" y1="59864" x2="93906" y2="59864"/>
                        <a14:backgroundMark x1="88438" y1="56803" x2="88438" y2="56803"/>
                        <a14:backgroundMark x1="89063" y1="56803" x2="89063" y2="56803"/>
                        <a14:backgroundMark x1="89688" y1="55102" x2="89688" y2="55102"/>
                        <a14:backgroundMark x1="89688" y1="55782" x2="88750" y2="54762"/>
                        <a14:backgroundMark x1="88125" y1="47619" x2="88281" y2="51361"/>
                        <a14:backgroundMark x1="88750" y1="53741" x2="89688" y2="53741"/>
                        <a14:backgroundMark x1="89375" y1="55442" x2="89219" y2="57823"/>
                        <a14:backgroundMark x1="87031" y1="51020" x2="95313" y2="72109"/>
                        <a14:backgroundMark x1="95313" y1="72109" x2="95313" y2="72109"/>
                        <a14:backgroundMark x1="86406" y1="58844" x2="86875" y2="67347"/>
                        <a14:backgroundMark x1="81875" y1="61565" x2="81875" y2="68027"/>
                        <a14:backgroundMark x1="64408" y1="79667" x2="64375" y2="85374"/>
                        <a14:backgroundMark x1="64375" y1="85374" x2="65469" y2="88435"/>
                        <a14:backgroundMark x1="83281" y1="53741" x2="82500" y2="63605"/>
                        <a14:backgroundMark x1="65938" y1="19048" x2="62969" y2="19048"/>
                      </a14:backgroundRemoval>
                    </a14:imgEffect>
                  </a14:imgLayer>
                </a14:imgProps>
              </a:ext>
              <a:ext uri="{28A0092B-C50C-407E-A947-70E740481C1C}">
                <a14:useLocalDpi xmlns:a14="http://schemas.microsoft.com/office/drawing/2010/main" val="0"/>
              </a:ext>
            </a:extLst>
          </a:blip>
          <a:srcRect l="60663" t="3080" b="12115"/>
          <a:stretch/>
        </p:blipFill>
        <p:spPr>
          <a:xfrm>
            <a:off x="102467" y="993952"/>
            <a:ext cx="3058006" cy="3028499"/>
          </a:xfrm>
          <a:prstGeom prst="rect">
            <a:avLst/>
          </a:prstGeom>
          <a:ln>
            <a:noFill/>
          </a:ln>
          <a:effectLst>
            <a:outerShdw blurRad="292100" dist="139700" dir="2700000" algn="tl" rotWithShape="0">
              <a:srgbClr val="333333">
                <a:alpha val="65000"/>
              </a:srgbClr>
            </a:outerShdw>
          </a:effectLst>
        </p:spPr>
      </p:pic>
      <p:sp>
        <p:nvSpPr>
          <p:cNvPr id="12" name="CuadroTexto 11">
            <a:extLst>
              <a:ext uri="{FF2B5EF4-FFF2-40B4-BE49-F238E27FC236}">
                <a16:creationId xmlns:a16="http://schemas.microsoft.com/office/drawing/2014/main" id="{C9585BDF-DA94-41C9-8E0F-9ABC6EED9315}"/>
              </a:ext>
            </a:extLst>
          </p:cNvPr>
          <p:cNvSpPr txBox="1"/>
          <p:nvPr/>
        </p:nvSpPr>
        <p:spPr>
          <a:xfrm>
            <a:off x="771515" y="3686688"/>
            <a:ext cx="1254642" cy="246221"/>
          </a:xfrm>
          <a:prstGeom prst="rect">
            <a:avLst/>
          </a:prstGeom>
          <a:noFill/>
        </p:spPr>
        <p:txBody>
          <a:bodyPr wrap="square" rtlCol="0">
            <a:spAutoFit/>
          </a:bodyPr>
          <a:lstStyle/>
          <a:p>
            <a:r>
              <a:rPr lang="es-ES" sz="1000" b="1" dirty="0">
                <a:latin typeface="Times New Roman" panose="02020603050405020304" pitchFamily="18" charset="0"/>
                <a:cs typeface="Times New Roman" panose="02020603050405020304" pitchFamily="18" charset="0"/>
              </a:rPr>
              <a:t>INFANCIA</a:t>
            </a:r>
          </a:p>
        </p:txBody>
      </p:sp>
      <p:cxnSp>
        <p:nvCxnSpPr>
          <p:cNvPr id="15" name="Conector recto 14">
            <a:extLst>
              <a:ext uri="{FF2B5EF4-FFF2-40B4-BE49-F238E27FC236}">
                <a16:creationId xmlns:a16="http://schemas.microsoft.com/office/drawing/2014/main" id="{F810490D-F9A8-4791-8518-2BACB6C5A506}"/>
              </a:ext>
            </a:extLst>
          </p:cNvPr>
          <p:cNvCxnSpPr/>
          <p:nvPr/>
        </p:nvCxnSpPr>
        <p:spPr>
          <a:xfrm>
            <a:off x="2581940" y="1202882"/>
            <a:ext cx="0" cy="414669"/>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Conector recto 15">
            <a:extLst>
              <a:ext uri="{FF2B5EF4-FFF2-40B4-BE49-F238E27FC236}">
                <a16:creationId xmlns:a16="http://schemas.microsoft.com/office/drawing/2014/main" id="{B19E7DC9-0088-47CE-A4C7-4E48DFDAF501}"/>
              </a:ext>
            </a:extLst>
          </p:cNvPr>
          <p:cNvCxnSpPr/>
          <p:nvPr/>
        </p:nvCxnSpPr>
        <p:spPr>
          <a:xfrm>
            <a:off x="3892403" y="1228060"/>
            <a:ext cx="0" cy="414669"/>
          </a:xfrm>
          <a:prstGeom prst="line">
            <a:avLst/>
          </a:prstGeom>
          <a:ln w="19050"/>
        </p:spPr>
        <p:style>
          <a:lnRef idx="1">
            <a:schemeClr val="dk1"/>
          </a:lnRef>
          <a:fillRef idx="0">
            <a:schemeClr val="dk1"/>
          </a:fillRef>
          <a:effectRef idx="0">
            <a:schemeClr val="dk1"/>
          </a:effectRef>
          <a:fontRef idx="minor">
            <a:schemeClr val="tx1"/>
          </a:fontRef>
        </p:style>
      </p:cxnSp>
      <p:sp>
        <p:nvSpPr>
          <p:cNvPr id="17" name="CuadroTexto 16">
            <a:extLst>
              <a:ext uri="{FF2B5EF4-FFF2-40B4-BE49-F238E27FC236}">
                <a16:creationId xmlns:a16="http://schemas.microsoft.com/office/drawing/2014/main" id="{452633DD-29C6-4E97-8385-0D94E47F5E20}"/>
              </a:ext>
            </a:extLst>
          </p:cNvPr>
          <p:cNvSpPr txBox="1"/>
          <p:nvPr/>
        </p:nvSpPr>
        <p:spPr>
          <a:xfrm>
            <a:off x="2373311" y="1620106"/>
            <a:ext cx="1201480"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16</a:t>
            </a:r>
          </a:p>
        </p:txBody>
      </p:sp>
      <p:sp>
        <p:nvSpPr>
          <p:cNvPr id="18" name="CuadroTexto 17">
            <a:extLst>
              <a:ext uri="{FF2B5EF4-FFF2-40B4-BE49-F238E27FC236}">
                <a16:creationId xmlns:a16="http://schemas.microsoft.com/office/drawing/2014/main" id="{6689C263-1C23-48CF-AB97-69203C4ACD9B}"/>
              </a:ext>
            </a:extLst>
          </p:cNvPr>
          <p:cNvSpPr txBox="1"/>
          <p:nvPr/>
        </p:nvSpPr>
        <p:spPr>
          <a:xfrm>
            <a:off x="3697020" y="1591687"/>
            <a:ext cx="871869"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20</a:t>
            </a:r>
          </a:p>
        </p:txBody>
      </p:sp>
      <p:sp>
        <p:nvSpPr>
          <p:cNvPr id="19" name="Cerrar llave 18">
            <a:extLst>
              <a:ext uri="{FF2B5EF4-FFF2-40B4-BE49-F238E27FC236}">
                <a16:creationId xmlns:a16="http://schemas.microsoft.com/office/drawing/2014/main" id="{61DA97DD-0568-4EE1-9E70-4EE6549CF21A}"/>
              </a:ext>
            </a:extLst>
          </p:cNvPr>
          <p:cNvSpPr/>
          <p:nvPr/>
        </p:nvSpPr>
        <p:spPr>
          <a:xfrm rot="5400000">
            <a:off x="3095320" y="1457789"/>
            <a:ext cx="341678" cy="132254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20" name="CuadroTexto 19">
            <a:extLst>
              <a:ext uri="{FF2B5EF4-FFF2-40B4-BE49-F238E27FC236}">
                <a16:creationId xmlns:a16="http://schemas.microsoft.com/office/drawing/2014/main" id="{E2400BF5-75B7-4E65-8E30-9DE2442EACB4}"/>
              </a:ext>
            </a:extLst>
          </p:cNvPr>
          <p:cNvSpPr txBox="1"/>
          <p:nvPr/>
        </p:nvSpPr>
        <p:spPr>
          <a:xfrm>
            <a:off x="2929298" y="2240468"/>
            <a:ext cx="956930"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IRENE</a:t>
            </a:r>
          </a:p>
        </p:txBody>
      </p:sp>
      <p:cxnSp>
        <p:nvCxnSpPr>
          <p:cNvPr id="21" name="Conector recto 20">
            <a:extLst>
              <a:ext uri="{FF2B5EF4-FFF2-40B4-BE49-F238E27FC236}">
                <a16:creationId xmlns:a16="http://schemas.microsoft.com/office/drawing/2014/main" id="{C53B7136-9924-40AC-93CD-C7899C6FC385}"/>
              </a:ext>
            </a:extLst>
          </p:cNvPr>
          <p:cNvCxnSpPr/>
          <p:nvPr/>
        </p:nvCxnSpPr>
        <p:spPr>
          <a:xfrm>
            <a:off x="6096000" y="1228059"/>
            <a:ext cx="0" cy="414669"/>
          </a:xfrm>
          <a:prstGeom prst="line">
            <a:avLst/>
          </a:prstGeom>
          <a:ln w="19050"/>
        </p:spPr>
        <p:style>
          <a:lnRef idx="1">
            <a:schemeClr val="dk1"/>
          </a:lnRef>
          <a:fillRef idx="0">
            <a:schemeClr val="dk1"/>
          </a:fillRef>
          <a:effectRef idx="0">
            <a:schemeClr val="dk1"/>
          </a:effectRef>
          <a:fontRef idx="minor">
            <a:schemeClr val="tx1"/>
          </a:fontRef>
        </p:style>
      </p:cxnSp>
      <p:sp>
        <p:nvSpPr>
          <p:cNvPr id="22" name="CuadroTexto 21">
            <a:extLst>
              <a:ext uri="{FF2B5EF4-FFF2-40B4-BE49-F238E27FC236}">
                <a16:creationId xmlns:a16="http://schemas.microsoft.com/office/drawing/2014/main" id="{80057358-DEC0-4685-826B-1F4C0B986605}"/>
              </a:ext>
            </a:extLst>
          </p:cNvPr>
          <p:cNvSpPr txBox="1"/>
          <p:nvPr/>
        </p:nvSpPr>
        <p:spPr>
          <a:xfrm>
            <a:off x="5909696" y="1617547"/>
            <a:ext cx="1286540"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30</a:t>
            </a:r>
          </a:p>
        </p:txBody>
      </p:sp>
      <p:pic>
        <p:nvPicPr>
          <p:cNvPr id="24" name="Imagen 23" descr="Imagen que contiene exterior, grupo, llenado, entero&#10;&#10;Descripción generada automáticamente">
            <a:extLst>
              <a:ext uri="{FF2B5EF4-FFF2-40B4-BE49-F238E27FC236}">
                <a16:creationId xmlns:a16="http://schemas.microsoft.com/office/drawing/2014/main" id="{C5FB5BE2-6181-4AF7-B7E7-81781C795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157" y="2729338"/>
            <a:ext cx="1993530" cy="2044993"/>
          </a:xfrm>
          <a:prstGeom prst="rect">
            <a:avLst/>
          </a:prstGeom>
          <a:ln>
            <a:noFill/>
          </a:ln>
          <a:effectLst>
            <a:outerShdw blurRad="292100" dist="139700" dir="2700000" algn="tl" rotWithShape="0">
              <a:srgbClr val="333333">
                <a:alpha val="65000"/>
              </a:srgbClr>
            </a:outerShdw>
          </a:effectLst>
        </p:spPr>
      </p:pic>
      <p:cxnSp>
        <p:nvCxnSpPr>
          <p:cNvPr id="26" name="Conector recto de flecha 25">
            <a:extLst>
              <a:ext uri="{FF2B5EF4-FFF2-40B4-BE49-F238E27FC236}">
                <a16:creationId xmlns:a16="http://schemas.microsoft.com/office/drawing/2014/main" id="{FDCC5255-19B0-40CD-933C-9C567B61C757}"/>
              </a:ext>
            </a:extLst>
          </p:cNvPr>
          <p:cNvCxnSpPr>
            <a:cxnSpLocks/>
          </p:cNvCxnSpPr>
          <p:nvPr/>
        </p:nvCxnSpPr>
        <p:spPr>
          <a:xfrm flipH="1">
            <a:off x="3899204" y="1874833"/>
            <a:ext cx="73812" cy="82583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8" name="Cerrar llave 27">
            <a:extLst>
              <a:ext uri="{FF2B5EF4-FFF2-40B4-BE49-F238E27FC236}">
                <a16:creationId xmlns:a16="http://schemas.microsoft.com/office/drawing/2014/main" id="{320B662E-371A-4538-A94D-C7B9935980AB}"/>
              </a:ext>
            </a:extLst>
          </p:cNvPr>
          <p:cNvSpPr/>
          <p:nvPr/>
        </p:nvSpPr>
        <p:spPr>
          <a:xfrm rot="5400000">
            <a:off x="4887003" y="1078185"/>
            <a:ext cx="341679" cy="207631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29" name="CuadroTexto 28">
            <a:extLst>
              <a:ext uri="{FF2B5EF4-FFF2-40B4-BE49-F238E27FC236}">
                <a16:creationId xmlns:a16="http://schemas.microsoft.com/office/drawing/2014/main" id="{44C9D413-64F2-4E9D-AC62-75CD7F3F91CC}"/>
              </a:ext>
            </a:extLst>
          </p:cNvPr>
          <p:cNvSpPr txBox="1"/>
          <p:nvPr/>
        </p:nvSpPr>
        <p:spPr>
          <a:xfrm>
            <a:off x="2307693" y="4802999"/>
            <a:ext cx="1825261" cy="246221"/>
          </a:xfrm>
          <a:prstGeom prst="rect">
            <a:avLst/>
          </a:prstGeom>
          <a:noFill/>
        </p:spPr>
        <p:txBody>
          <a:bodyPr wrap="square" rtlCol="0">
            <a:spAutoFit/>
          </a:bodyPr>
          <a:lstStyle/>
          <a:p>
            <a:r>
              <a:rPr lang="es-ES" sz="1000" b="1" dirty="0">
                <a:latin typeface="Times New Roman" panose="02020603050405020304" pitchFamily="18" charset="0"/>
                <a:cs typeface="Times New Roman" panose="02020603050405020304" pitchFamily="18" charset="0"/>
              </a:rPr>
              <a:t>EJÉRCITO ACTIVO</a:t>
            </a:r>
          </a:p>
        </p:txBody>
      </p:sp>
      <p:pic>
        <p:nvPicPr>
          <p:cNvPr id="31" name="Imagen 30" descr="Un dibujo de una persona&#10;&#10;Descripción generada automáticamente con confianza media">
            <a:extLst>
              <a:ext uri="{FF2B5EF4-FFF2-40B4-BE49-F238E27FC236}">
                <a16:creationId xmlns:a16="http://schemas.microsoft.com/office/drawing/2014/main" id="{F047DAA4-D231-495A-B85B-48663069D1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1071" y="3599538"/>
            <a:ext cx="3557704" cy="2085363"/>
          </a:xfrm>
          <a:prstGeom prst="rect">
            <a:avLst/>
          </a:prstGeom>
          <a:ln>
            <a:noFill/>
          </a:ln>
          <a:effectLst>
            <a:outerShdw blurRad="292100" dist="139700" dir="2700000" algn="tl" rotWithShape="0">
              <a:srgbClr val="333333">
                <a:alpha val="65000"/>
              </a:srgbClr>
            </a:outerShdw>
          </a:effectLst>
        </p:spPr>
      </p:pic>
      <p:pic>
        <p:nvPicPr>
          <p:cNvPr id="33" name="Imagen 32" descr="Imagen que contiene texto, copa, taza&#10;&#10;Descripción generada automáticamente">
            <a:extLst>
              <a:ext uri="{FF2B5EF4-FFF2-40B4-BE49-F238E27FC236}">
                <a16:creationId xmlns:a16="http://schemas.microsoft.com/office/drawing/2014/main" id="{92E23BA6-02EF-40AD-9164-51696F52C0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8070" y="2326340"/>
            <a:ext cx="2839929" cy="1360348"/>
          </a:xfrm>
          <a:prstGeom prst="rect">
            <a:avLst/>
          </a:prstGeom>
          <a:ln>
            <a:noFill/>
          </a:ln>
          <a:effectLst>
            <a:outerShdw blurRad="292100" dist="139700" dir="2700000" algn="tl" rotWithShape="0">
              <a:srgbClr val="333333">
                <a:alpha val="65000"/>
              </a:srgbClr>
            </a:outerShdw>
          </a:effectLst>
        </p:spPr>
      </p:pic>
      <p:sp>
        <p:nvSpPr>
          <p:cNvPr id="39" name="CuadroTexto 38">
            <a:extLst>
              <a:ext uri="{FF2B5EF4-FFF2-40B4-BE49-F238E27FC236}">
                <a16:creationId xmlns:a16="http://schemas.microsoft.com/office/drawing/2014/main" id="{D3777356-E91E-460E-90ED-AF76D16C339D}"/>
              </a:ext>
            </a:extLst>
          </p:cNvPr>
          <p:cNvSpPr txBox="1"/>
          <p:nvPr/>
        </p:nvSpPr>
        <p:spPr>
          <a:xfrm>
            <a:off x="5241672" y="3755178"/>
            <a:ext cx="1637414" cy="246221"/>
          </a:xfrm>
          <a:prstGeom prst="rect">
            <a:avLst/>
          </a:prstGeom>
          <a:noFill/>
        </p:spPr>
        <p:txBody>
          <a:bodyPr wrap="square" rtlCol="0">
            <a:spAutoFit/>
          </a:bodyPr>
          <a:lstStyle/>
          <a:p>
            <a:r>
              <a:rPr lang="es-ES" sz="1000" b="1" dirty="0">
                <a:latin typeface="Times New Roman" panose="02020603050405020304" pitchFamily="18" charset="0"/>
                <a:cs typeface="Times New Roman" panose="02020603050405020304" pitchFamily="18" charset="0"/>
              </a:rPr>
              <a:t>SISSITÍAS</a:t>
            </a:r>
          </a:p>
        </p:txBody>
      </p:sp>
      <p:pic>
        <p:nvPicPr>
          <p:cNvPr id="41" name="Imagen 40" descr="Un grupo de personas junto a un perro&#10;&#10;Descripción generada automáticamente con confianza media">
            <a:extLst>
              <a:ext uri="{FF2B5EF4-FFF2-40B4-BE49-F238E27FC236}">
                <a16:creationId xmlns:a16="http://schemas.microsoft.com/office/drawing/2014/main" id="{57B1CB45-A145-4E34-8F71-3B5D67B090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6382" y="1594762"/>
            <a:ext cx="2232351" cy="1845410"/>
          </a:xfrm>
          <a:prstGeom prst="rect">
            <a:avLst/>
          </a:prstGeom>
          <a:ln>
            <a:noFill/>
          </a:ln>
          <a:effectLst>
            <a:outerShdw blurRad="292100" dist="139700" dir="2700000" algn="tl" rotWithShape="0">
              <a:srgbClr val="333333">
                <a:alpha val="65000"/>
              </a:srgbClr>
            </a:outerShdw>
          </a:effectLst>
        </p:spPr>
      </p:pic>
      <p:cxnSp>
        <p:nvCxnSpPr>
          <p:cNvPr id="46" name="Conector recto 45">
            <a:extLst>
              <a:ext uri="{FF2B5EF4-FFF2-40B4-BE49-F238E27FC236}">
                <a16:creationId xmlns:a16="http://schemas.microsoft.com/office/drawing/2014/main" id="{363F1E89-D0EA-4C44-85F2-B2CC3FA43AD3}"/>
              </a:ext>
            </a:extLst>
          </p:cNvPr>
          <p:cNvCxnSpPr/>
          <p:nvPr/>
        </p:nvCxnSpPr>
        <p:spPr>
          <a:xfrm>
            <a:off x="11227981" y="1228060"/>
            <a:ext cx="0" cy="414669"/>
          </a:xfrm>
          <a:prstGeom prst="line">
            <a:avLst/>
          </a:prstGeom>
          <a:ln w="19050"/>
        </p:spPr>
        <p:style>
          <a:lnRef idx="1">
            <a:schemeClr val="dk1"/>
          </a:lnRef>
          <a:fillRef idx="0">
            <a:schemeClr val="dk1"/>
          </a:fillRef>
          <a:effectRef idx="0">
            <a:schemeClr val="dk1"/>
          </a:effectRef>
          <a:fontRef idx="minor">
            <a:schemeClr val="tx1"/>
          </a:fontRef>
        </p:style>
      </p:cxnSp>
      <p:sp>
        <p:nvSpPr>
          <p:cNvPr id="48" name="CuadroTexto 47">
            <a:extLst>
              <a:ext uri="{FF2B5EF4-FFF2-40B4-BE49-F238E27FC236}">
                <a16:creationId xmlns:a16="http://schemas.microsoft.com/office/drawing/2014/main" id="{0AA2007C-0754-4B0C-90D1-BE554D16ADD7}"/>
              </a:ext>
            </a:extLst>
          </p:cNvPr>
          <p:cNvSpPr txBox="1"/>
          <p:nvPr/>
        </p:nvSpPr>
        <p:spPr>
          <a:xfrm>
            <a:off x="11047228" y="1617547"/>
            <a:ext cx="903767"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60</a:t>
            </a:r>
          </a:p>
        </p:txBody>
      </p:sp>
      <p:cxnSp>
        <p:nvCxnSpPr>
          <p:cNvPr id="50" name="Conector recto de flecha 49">
            <a:extLst>
              <a:ext uri="{FF2B5EF4-FFF2-40B4-BE49-F238E27FC236}">
                <a16:creationId xmlns:a16="http://schemas.microsoft.com/office/drawing/2014/main" id="{0465EADF-7562-471C-BC0F-A871C804EB9F}"/>
              </a:ext>
            </a:extLst>
          </p:cNvPr>
          <p:cNvCxnSpPr/>
          <p:nvPr/>
        </p:nvCxnSpPr>
        <p:spPr>
          <a:xfrm>
            <a:off x="6283842" y="1802213"/>
            <a:ext cx="912394" cy="18466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2" name="CuadroTexto 51">
            <a:extLst>
              <a:ext uri="{FF2B5EF4-FFF2-40B4-BE49-F238E27FC236}">
                <a16:creationId xmlns:a16="http://schemas.microsoft.com/office/drawing/2014/main" id="{11C356B5-3A28-4B7A-BACB-48B0200383E2}"/>
              </a:ext>
            </a:extLst>
          </p:cNvPr>
          <p:cNvSpPr txBox="1"/>
          <p:nvPr/>
        </p:nvSpPr>
        <p:spPr>
          <a:xfrm>
            <a:off x="9210657" y="2040413"/>
            <a:ext cx="1262998" cy="400110"/>
          </a:xfrm>
          <a:prstGeom prst="rect">
            <a:avLst/>
          </a:prstGeom>
          <a:noFill/>
        </p:spPr>
        <p:txBody>
          <a:bodyPr wrap="square" rtlCol="0">
            <a:spAutoFit/>
          </a:bodyPr>
          <a:lstStyle/>
          <a:p>
            <a:pPr algn="ctr"/>
            <a:r>
              <a:rPr lang="es-ES" sz="1000" b="1" dirty="0">
                <a:latin typeface="Times New Roman" panose="02020603050405020304" pitchFamily="18" charset="0"/>
                <a:cs typeface="Times New Roman" panose="02020603050405020304" pitchFamily="18" charset="0"/>
              </a:rPr>
              <a:t>VIDA </a:t>
            </a:r>
          </a:p>
          <a:p>
            <a:pPr algn="ctr"/>
            <a:r>
              <a:rPr lang="es-ES" sz="1000" b="1" dirty="0">
                <a:latin typeface="Times New Roman" panose="02020603050405020304" pitchFamily="18" charset="0"/>
                <a:cs typeface="Times New Roman" panose="02020603050405020304" pitchFamily="18" charset="0"/>
              </a:rPr>
              <a:t>FAMILIAR</a:t>
            </a:r>
          </a:p>
        </p:txBody>
      </p:sp>
      <p:cxnSp>
        <p:nvCxnSpPr>
          <p:cNvPr id="54" name="Conector recto de flecha 53">
            <a:extLst>
              <a:ext uri="{FF2B5EF4-FFF2-40B4-BE49-F238E27FC236}">
                <a16:creationId xmlns:a16="http://schemas.microsoft.com/office/drawing/2014/main" id="{76627A9A-5D1B-41D2-9EA6-775F56D283E9}"/>
              </a:ext>
            </a:extLst>
          </p:cNvPr>
          <p:cNvCxnSpPr/>
          <p:nvPr/>
        </p:nvCxnSpPr>
        <p:spPr>
          <a:xfrm flipH="1">
            <a:off x="10930270" y="1986879"/>
            <a:ext cx="297711" cy="145329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5" name="CuadroTexto 54">
            <a:extLst>
              <a:ext uri="{FF2B5EF4-FFF2-40B4-BE49-F238E27FC236}">
                <a16:creationId xmlns:a16="http://schemas.microsoft.com/office/drawing/2014/main" id="{B15DBF4F-E521-4447-8FDB-645B86CDA5E1}"/>
              </a:ext>
            </a:extLst>
          </p:cNvPr>
          <p:cNvSpPr txBox="1"/>
          <p:nvPr/>
        </p:nvSpPr>
        <p:spPr>
          <a:xfrm>
            <a:off x="9448733" y="5774267"/>
            <a:ext cx="1202234" cy="246221"/>
          </a:xfrm>
          <a:prstGeom prst="rect">
            <a:avLst/>
          </a:prstGeom>
          <a:noFill/>
        </p:spPr>
        <p:txBody>
          <a:bodyPr wrap="square" rtlCol="0">
            <a:spAutoFit/>
          </a:bodyPr>
          <a:lstStyle/>
          <a:p>
            <a:r>
              <a:rPr lang="es-ES" sz="1000" b="1" dirty="0">
                <a:latin typeface="Times New Roman" panose="02020603050405020304" pitchFamily="18" charset="0"/>
                <a:cs typeface="Times New Roman" panose="02020603050405020304" pitchFamily="18" charset="0"/>
              </a:rPr>
              <a:t>GEROUSÍA</a:t>
            </a:r>
          </a:p>
        </p:txBody>
      </p:sp>
      <p:pic>
        <p:nvPicPr>
          <p:cNvPr id="57" name="Imagen 56" descr="Una caricatura de una persona&#10;&#10;Descripción generada automáticamente con confianza baja">
            <a:extLst>
              <a:ext uri="{FF2B5EF4-FFF2-40B4-BE49-F238E27FC236}">
                <a16:creationId xmlns:a16="http://schemas.microsoft.com/office/drawing/2014/main" id="{53010B88-5647-4D3A-9CF5-0A1CBBFDC77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56" b="93000" l="9832" r="89780">
                        <a14:foregroundMark x1="35058" y1="89556" x2="35317" y2="93000"/>
                        <a14:foregroundMark x1="44631" y1="12556" x2="46054" y2="9556"/>
                        <a14:backgroundMark x1="70893" y1="81000" x2="75032" y2="92556"/>
                      </a14:backgroundRemoval>
                    </a14:imgEffect>
                  </a14:imgLayer>
                </a14:imgProps>
              </a:ext>
              <a:ext uri="{28A0092B-C50C-407E-A947-70E740481C1C}">
                <a14:useLocalDpi xmlns:a14="http://schemas.microsoft.com/office/drawing/2010/main" val="0"/>
              </a:ext>
            </a:extLst>
          </a:blip>
          <a:stretch>
            <a:fillRect/>
          </a:stretch>
        </p:blipFill>
        <p:spPr>
          <a:xfrm>
            <a:off x="5071964" y="3555763"/>
            <a:ext cx="3003632" cy="3497113"/>
          </a:xfrm>
          <a:prstGeom prst="rect">
            <a:avLst/>
          </a:prstGeom>
        </p:spPr>
      </p:pic>
      <p:sp>
        <p:nvSpPr>
          <p:cNvPr id="58" name="CuadroTexto 57">
            <a:extLst>
              <a:ext uri="{FF2B5EF4-FFF2-40B4-BE49-F238E27FC236}">
                <a16:creationId xmlns:a16="http://schemas.microsoft.com/office/drawing/2014/main" id="{3ACB5777-F5A5-4EBA-AF0F-24605FF8F322}"/>
              </a:ext>
            </a:extLst>
          </p:cNvPr>
          <p:cNvSpPr txBox="1"/>
          <p:nvPr/>
        </p:nvSpPr>
        <p:spPr>
          <a:xfrm>
            <a:off x="5025910" y="6262577"/>
            <a:ext cx="1034469"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HOPLITA</a:t>
            </a:r>
          </a:p>
        </p:txBody>
      </p:sp>
      <p:sp>
        <p:nvSpPr>
          <p:cNvPr id="59" name="Flecha: hacia la izquierda 58">
            <a:extLst>
              <a:ext uri="{FF2B5EF4-FFF2-40B4-BE49-F238E27FC236}">
                <a16:creationId xmlns:a16="http://schemas.microsoft.com/office/drawing/2014/main" id="{B2EB76BC-4091-4BFC-B795-441889E69640}"/>
              </a:ext>
            </a:extLst>
          </p:cNvPr>
          <p:cNvSpPr/>
          <p:nvPr/>
        </p:nvSpPr>
        <p:spPr>
          <a:xfrm>
            <a:off x="4161343" y="5679919"/>
            <a:ext cx="815092" cy="535894"/>
          </a:xfrm>
          <a:prstGeom prst="leftArrow">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Pergamino: vertical 59">
            <a:extLst>
              <a:ext uri="{FF2B5EF4-FFF2-40B4-BE49-F238E27FC236}">
                <a16:creationId xmlns:a16="http://schemas.microsoft.com/office/drawing/2014/main" id="{55AD4AE5-6A3D-4D1A-8D79-78881733FA39}"/>
              </a:ext>
            </a:extLst>
          </p:cNvPr>
          <p:cNvSpPr/>
          <p:nvPr/>
        </p:nvSpPr>
        <p:spPr>
          <a:xfrm>
            <a:off x="1945757" y="5380075"/>
            <a:ext cx="1825260" cy="1233377"/>
          </a:xfrm>
          <a:prstGeom prst="verticalScroll">
            <a:avLst/>
          </a:prstGeom>
          <a:noFill/>
          <a:ln w="190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CuadroTexto 60">
            <a:extLst>
              <a:ext uri="{FF2B5EF4-FFF2-40B4-BE49-F238E27FC236}">
                <a16:creationId xmlns:a16="http://schemas.microsoft.com/office/drawing/2014/main" id="{8B4A487C-A032-4E7A-9711-D8CF3B0A3D5A}"/>
              </a:ext>
            </a:extLst>
          </p:cNvPr>
          <p:cNvSpPr txBox="1"/>
          <p:nvPr/>
        </p:nvSpPr>
        <p:spPr>
          <a:xfrm>
            <a:off x="2072173" y="5625702"/>
            <a:ext cx="2029047" cy="830997"/>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POLEMARCOS</a:t>
            </a:r>
          </a:p>
          <a:p>
            <a:r>
              <a:rPr lang="es-ES" sz="1200" b="1" dirty="0">
                <a:latin typeface="Times New Roman" panose="02020603050405020304" pitchFamily="18" charset="0"/>
                <a:cs typeface="Times New Roman" panose="02020603050405020304" pitchFamily="18" charset="0"/>
              </a:rPr>
              <a:t>LOCAGÓS</a:t>
            </a:r>
          </a:p>
          <a:p>
            <a:r>
              <a:rPr lang="es-ES" sz="1200" b="1" dirty="0">
                <a:latin typeface="Times New Roman" panose="02020603050405020304" pitchFamily="18" charset="0"/>
                <a:cs typeface="Times New Roman" panose="02020603050405020304" pitchFamily="18" charset="0"/>
              </a:rPr>
              <a:t>PETECONTARCAS</a:t>
            </a:r>
          </a:p>
          <a:p>
            <a:r>
              <a:rPr lang="es-ES" sz="1200" b="1" dirty="0">
                <a:latin typeface="Times New Roman" panose="02020603050405020304" pitchFamily="18" charset="0"/>
                <a:cs typeface="Times New Roman" panose="02020603050405020304" pitchFamily="18" charset="0"/>
              </a:rPr>
              <a:t>ENOMOTARCAS</a:t>
            </a:r>
          </a:p>
        </p:txBody>
      </p:sp>
    </p:spTree>
    <p:extLst>
      <p:ext uri="{BB962C8B-B14F-4D97-AF65-F5344CB8AC3E}">
        <p14:creationId xmlns:p14="http://schemas.microsoft.com/office/powerpoint/2010/main" val="2297765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301561" y="202018"/>
            <a:ext cx="10515600" cy="712381"/>
          </a:xfrm>
        </p:spPr>
        <p:txBody>
          <a:bodyPr>
            <a:normAutofit/>
          </a:bodyPr>
          <a:lstStyle/>
          <a:p>
            <a:r>
              <a:rPr lang="es-ES" sz="4000" b="1" dirty="0">
                <a:solidFill>
                  <a:srgbClr val="CC9900"/>
                </a:solidFill>
                <a:latin typeface="Times New Roman" panose="02020603050405020304" pitchFamily="18" charset="0"/>
                <a:cs typeface="Times New Roman" panose="02020603050405020304" pitchFamily="18" charset="0"/>
              </a:rPr>
              <a:t>EJÉRCITO:</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4256872" y="202018"/>
            <a:ext cx="6790356" cy="707886"/>
          </a:xfrm>
          <a:prstGeom prst="rect">
            <a:avLst/>
          </a:prstGeom>
          <a:noFill/>
        </p:spPr>
        <p:txBody>
          <a:bodyPr wrap="square" rtlCol="0">
            <a:spAutoFit/>
          </a:bodyPr>
          <a:lstStyle/>
          <a:p>
            <a:r>
              <a:rPr lang="es-ES" sz="4000" b="1" dirty="0">
                <a:solidFill>
                  <a:schemeClr val="accent2">
                    <a:lumMod val="75000"/>
                  </a:schemeClr>
                </a:solidFill>
                <a:latin typeface="Times New Roman" panose="02020603050405020304" pitchFamily="18" charset="0"/>
                <a:cs typeface="Times New Roman" panose="02020603050405020304" pitchFamily="18" charset="0"/>
              </a:rPr>
              <a:t>EL EJÉRCITO ESPARTANO</a:t>
            </a:r>
          </a:p>
        </p:txBody>
      </p:sp>
      <p:pic>
        <p:nvPicPr>
          <p:cNvPr id="5" name="Imagen 4" descr="Imagen que contiene reloj, esquiando, sostener, parado&#10;&#10;Descripción generada automáticamente">
            <a:extLst>
              <a:ext uri="{FF2B5EF4-FFF2-40B4-BE49-F238E27FC236}">
                <a16:creationId xmlns:a16="http://schemas.microsoft.com/office/drawing/2014/main" id="{23A79E07-912E-48F9-A9EB-A150AFE2F3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143" b="94286" l="7359" r="93074">
                        <a14:foregroundMark x1="48701" y1="15143" x2="50000" y2="8429"/>
                        <a14:foregroundMark x1="61688" y1="12429" x2="65801" y2="5857"/>
                        <a14:foregroundMark x1="68398" y1="5000" x2="68398" y2="2143"/>
                        <a14:foregroundMark x1="52597" y1="23857" x2="68615" y2="30857"/>
                        <a14:foregroundMark x1="54545" y1="24429" x2="56710" y2="27000"/>
                        <a14:foregroundMark x1="86147" y1="59857" x2="90043" y2="72857"/>
                        <a14:foregroundMark x1="90043" y1="72857" x2="90260" y2="73000"/>
                        <a14:foregroundMark x1="92641" y1="69143" x2="93506" y2="74000"/>
                        <a14:foregroundMark x1="46537" y1="88714" x2="46104" y2="92286"/>
                        <a14:foregroundMark x1="71861" y1="88857" x2="67532" y2="94286"/>
                        <a14:foregroundMark x1="43506" y1="93857" x2="36147" y2="93857"/>
                        <a14:foregroundMark x1="15152" y1="80143" x2="14935" y2="83000"/>
                        <a14:foregroundMark x1="7359" y1="90143" x2="9307" y2="86286"/>
                      </a14:backgroundRemoval>
                    </a14:imgEffect>
                  </a14:imgLayer>
                </a14:imgProps>
              </a:ext>
              <a:ext uri="{28A0092B-C50C-407E-A947-70E740481C1C}">
                <a14:useLocalDpi xmlns:a14="http://schemas.microsoft.com/office/drawing/2010/main" val="0"/>
              </a:ext>
            </a:extLst>
          </a:blip>
          <a:stretch>
            <a:fillRect/>
          </a:stretch>
        </p:blipFill>
        <p:spPr>
          <a:xfrm>
            <a:off x="1894133" y="555961"/>
            <a:ext cx="3094711" cy="4688957"/>
          </a:xfrm>
          <a:prstGeom prst="rect">
            <a:avLst/>
          </a:prstGeom>
        </p:spPr>
      </p:pic>
      <p:cxnSp>
        <p:nvCxnSpPr>
          <p:cNvPr id="8" name="Conector recto de flecha 7">
            <a:extLst>
              <a:ext uri="{FF2B5EF4-FFF2-40B4-BE49-F238E27FC236}">
                <a16:creationId xmlns:a16="http://schemas.microsoft.com/office/drawing/2014/main" id="{6EDF8CEE-1449-4007-8851-4BF2E1D6CB9A}"/>
              </a:ext>
            </a:extLst>
          </p:cNvPr>
          <p:cNvCxnSpPr>
            <a:cxnSpLocks/>
          </p:cNvCxnSpPr>
          <p:nvPr/>
        </p:nvCxnSpPr>
        <p:spPr>
          <a:xfrm>
            <a:off x="4175420" y="2663402"/>
            <a:ext cx="850604" cy="350874"/>
          </a:xfrm>
          <a:prstGeom prst="straightConnector1">
            <a:avLst/>
          </a:prstGeom>
          <a:ln w="19050">
            <a:solidFill>
              <a:srgbClr val="CC9900"/>
            </a:solidFill>
            <a:tailEnd type="triangle"/>
          </a:ln>
        </p:spPr>
        <p:style>
          <a:lnRef idx="1">
            <a:schemeClr val="dk1"/>
          </a:lnRef>
          <a:fillRef idx="0">
            <a:schemeClr val="dk1"/>
          </a:fillRef>
          <a:effectRef idx="0">
            <a:schemeClr val="dk1"/>
          </a:effectRef>
          <a:fontRef idx="minor">
            <a:schemeClr val="tx1"/>
          </a:fontRef>
        </p:style>
      </p:cxnSp>
      <p:sp>
        <p:nvSpPr>
          <p:cNvPr id="13" name="CuadroTexto 12">
            <a:extLst>
              <a:ext uri="{FF2B5EF4-FFF2-40B4-BE49-F238E27FC236}">
                <a16:creationId xmlns:a16="http://schemas.microsoft.com/office/drawing/2014/main" id="{00A1B550-DDE3-444D-AD93-27C9484BF5F2}"/>
              </a:ext>
            </a:extLst>
          </p:cNvPr>
          <p:cNvSpPr txBox="1"/>
          <p:nvPr/>
        </p:nvSpPr>
        <p:spPr>
          <a:xfrm>
            <a:off x="5026024" y="2900439"/>
            <a:ext cx="956930"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Túnica rojo púrpura</a:t>
            </a:r>
          </a:p>
        </p:txBody>
      </p:sp>
      <p:sp>
        <p:nvSpPr>
          <p:cNvPr id="14" name="CuadroTexto 13">
            <a:extLst>
              <a:ext uri="{FF2B5EF4-FFF2-40B4-BE49-F238E27FC236}">
                <a16:creationId xmlns:a16="http://schemas.microsoft.com/office/drawing/2014/main" id="{571CA4FD-8D39-4C13-8FB7-635BABAF563A}"/>
              </a:ext>
            </a:extLst>
          </p:cNvPr>
          <p:cNvSpPr txBox="1"/>
          <p:nvPr/>
        </p:nvSpPr>
        <p:spPr>
          <a:xfrm>
            <a:off x="4571999" y="1274119"/>
            <a:ext cx="1107156"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Cabello largo</a:t>
            </a:r>
          </a:p>
        </p:txBody>
      </p:sp>
      <p:cxnSp>
        <p:nvCxnSpPr>
          <p:cNvPr id="23" name="Conector recto de flecha 22">
            <a:extLst>
              <a:ext uri="{FF2B5EF4-FFF2-40B4-BE49-F238E27FC236}">
                <a16:creationId xmlns:a16="http://schemas.microsoft.com/office/drawing/2014/main" id="{B9A07A8E-CF2B-49A4-BFD1-78D079D16EDD}"/>
              </a:ext>
            </a:extLst>
          </p:cNvPr>
          <p:cNvCxnSpPr>
            <a:cxnSpLocks/>
          </p:cNvCxnSpPr>
          <p:nvPr/>
        </p:nvCxnSpPr>
        <p:spPr>
          <a:xfrm flipV="1">
            <a:off x="3831570" y="1445329"/>
            <a:ext cx="761695" cy="211579"/>
          </a:xfrm>
          <a:prstGeom prst="straightConnector1">
            <a:avLst/>
          </a:prstGeom>
          <a:ln w="19050">
            <a:solidFill>
              <a:srgbClr val="CC9900"/>
            </a:solidFill>
            <a:tailEnd type="triangle"/>
          </a:ln>
        </p:spPr>
        <p:style>
          <a:lnRef idx="1">
            <a:schemeClr val="dk1"/>
          </a:lnRef>
          <a:fillRef idx="0">
            <a:schemeClr val="dk1"/>
          </a:fillRef>
          <a:effectRef idx="0">
            <a:schemeClr val="dk1"/>
          </a:effectRef>
          <a:fontRef idx="minor">
            <a:schemeClr val="tx1"/>
          </a:fontRef>
        </p:style>
      </p:cxnSp>
      <p:pic>
        <p:nvPicPr>
          <p:cNvPr id="26" name="Imagen 25" descr="Imagen que contiene espejo, espejo de mano, aparato, objeto&#10;&#10;Descripción generada automáticamente">
            <a:extLst>
              <a:ext uri="{FF2B5EF4-FFF2-40B4-BE49-F238E27FC236}">
                <a16:creationId xmlns:a16="http://schemas.microsoft.com/office/drawing/2014/main" id="{5B4EB62A-E1EF-4821-87F1-556D30422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6400" l="10000" r="92400">
                        <a14:foregroundMark x1="10400" y1="30267" x2="10400" y2="35467"/>
                        <a14:foregroundMark x1="32400" y1="10267" x2="38267" y2="10533"/>
                        <a14:foregroundMark x1="87333" y1="90667" x2="88400" y2="92133"/>
                        <a14:foregroundMark x1="88400" y1="93600" x2="88400" y2="96533"/>
                        <a14:foregroundMark x1="90133" y1="90533" x2="92400" y2="90800"/>
                        <a14:foregroundMark x1="31600" y1="8667" x2="34933" y2="9200"/>
                      </a14:backgroundRemoval>
                    </a14:imgEffect>
                  </a14:imgLayer>
                </a14:imgProps>
              </a:ext>
              <a:ext uri="{28A0092B-C50C-407E-A947-70E740481C1C}">
                <a14:useLocalDpi xmlns:a14="http://schemas.microsoft.com/office/drawing/2010/main" val="0"/>
              </a:ext>
            </a:extLst>
          </a:blip>
          <a:stretch>
            <a:fillRect/>
          </a:stretch>
        </p:blipFill>
        <p:spPr>
          <a:xfrm rot="4843271">
            <a:off x="4224688" y="1784274"/>
            <a:ext cx="883338" cy="883338"/>
          </a:xfrm>
          <a:prstGeom prst="rect">
            <a:avLst/>
          </a:prstGeom>
        </p:spPr>
      </p:pic>
      <p:pic>
        <p:nvPicPr>
          <p:cNvPr id="28" name="Imagen 27" descr="Dibujo abstracto de colores&#10;&#10;Descripción generada automáticamente con confianza media">
            <a:extLst>
              <a:ext uri="{FF2B5EF4-FFF2-40B4-BE49-F238E27FC236}">
                <a16:creationId xmlns:a16="http://schemas.microsoft.com/office/drawing/2014/main" id="{1CAC44A8-BBB8-41D2-86BC-D533B123D0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4211" y1="78947" x2="24211" y2="78947"/>
                        <a14:foregroundMark x1="16053" y1="83158" x2="16053" y2="83158"/>
                        <a14:foregroundMark x1="32500" y1="81930" x2="32500" y2="81930"/>
                        <a14:foregroundMark x1="44079" y1="83333" x2="44079" y2="83333"/>
                        <a14:foregroundMark x1="50526" y1="73333" x2="50526" y2="73333"/>
                        <a14:foregroundMark x1="57105" y1="62807" x2="57105" y2="62807"/>
                        <a14:foregroundMark x1="59211" y1="46316" x2="59211" y2="46316"/>
                        <a14:foregroundMark x1="70658" y1="22807" x2="70658" y2="22807"/>
                        <a14:foregroundMark x1="66053" y1="48596" x2="66053" y2="48596"/>
                        <a14:foregroundMark x1="69474" y1="48246" x2="69474" y2="48246"/>
                        <a14:foregroundMark x1="74079" y1="51404" x2="74079" y2="51404"/>
                        <a14:foregroundMark x1="75921" y1="43860" x2="75921" y2="43860"/>
                      </a14:backgroundRemoval>
                    </a14:imgEffect>
                  </a14:imgLayer>
                </a14:imgProps>
              </a:ext>
              <a:ext uri="{28A0092B-C50C-407E-A947-70E740481C1C}">
                <a14:useLocalDpi xmlns:a14="http://schemas.microsoft.com/office/drawing/2010/main" val="0"/>
              </a:ext>
            </a:extLst>
          </a:blip>
          <a:stretch>
            <a:fillRect/>
          </a:stretch>
        </p:blipFill>
        <p:spPr>
          <a:xfrm>
            <a:off x="4593265" y="1933230"/>
            <a:ext cx="396848" cy="297636"/>
          </a:xfrm>
          <a:prstGeom prst="rect">
            <a:avLst/>
          </a:prstGeom>
        </p:spPr>
      </p:pic>
      <p:cxnSp>
        <p:nvCxnSpPr>
          <p:cNvPr id="30" name="Conector recto 29">
            <a:extLst>
              <a:ext uri="{FF2B5EF4-FFF2-40B4-BE49-F238E27FC236}">
                <a16:creationId xmlns:a16="http://schemas.microsoft.com/office/drawing/2014/main" id="{6DAFCFF9-0626-417C-B0C8-60EA82E3BC56}"/>
              </a:ext>
            </a:extLst>
          </p:cNvPr>
          <p:cNvCxnSpPr>
            <a:cxnSpLocks/>
          </p:cNvCxnSpPr>
          <p:nvPr/>
        </p:nvCxnSpPr>
        <p:spPr>
          <a:xfrm flipV="1">
            <a:off x="4122072" y="1867197"/>
            <a:ext cx="544285" cy="214851"/>
          </a:xfrm>
          <a:prstGeom prst="line">
            <a:avLst/>
          </a:prstGeom>
          <a:ln w="9525"/>
        </p:spPr>
        <p:style>
          <a:lnRef idx="1">
            <a:schemeClr val="dk1"/>
          </a:lnRef>
          <a:fillRef idx="0">
            <a:schemeClr val="dk1"/>
          </a:fillRef>
          <a:effectRef idx="0">
            <a:schemeClr val="dk1"/>
          </a:effectRef>
          <a:fontRef idx="minor">
            <a:schemeClr val="tx1"/>
          </a:fontRef>
        </p:style>
      </p:cxnSp>
      <p:cxnSp>
        <p:nvCxnSpPr>
          <p:cNvPr id="32" name="Conector recto 31">
            <a:extLst>
              <a:ext uri="{FF2B5EF4-FFF2-40B4-BE49-F238E27FC236}">
                <a16:creationId xmlns:a16="http://schemas.microsoft.com/office/drawing/2014/main" id="{C01C526F-8B32-4CD9-86F9-086E4E2B90B4}"/>
              </a:ext>
            </a:extLst>
          </p:cNvPr>
          <p:cNvCxnSpPr>
            <a:cxnSpLocks/>
          </p:cNvCxnSpPr>
          <p:nvPr/>
        </p:nvCxnSpPr>
        <p:spPr>
          <a:xfrm>
            <a:off x="4157983" y="2187839"/>
            <a:ext cx="435282" cy="38104"/>
          </a:xfrm>
          <a:prstGeom prst="line">
            <a:avLst/>
          </a:prstGeom>
          <a:ln w="9525"/>
        </p:spPr>
        <p:style>
          <a:lnRef idx="1">
            <a:schemeClr val="dk1"/>
          </a:lnRef>
          <a:fillRef idx="0">
            <a:schemeClr val="dk1"/>
          </a:fillRef>
          <a:effectRef idx="0">
            <a:schemeClr val="dk1"/>
          </a:effectRef>
          <a:fontRef idx="minor">
            <a:schemeClr val="tx1"/>
          </a:fontRef>
        </p:style>
      </p:cxnSp>
      <p:pic>
        <p:nvPicPr>
          <p:cNvPr id="39" name="Imagen 38" descr="Imagen que contiene escultura, edificio, hombre, viendo&#10;&#10;Descripción generada automáticamente">
            <a:extLst>
              <a:ext uri="{FF2B5EF4-FFF2-40B4-BE49-F238E27FC236}">
                <a16:creationId xmlns:a16="http://schemas.microsoft.com/office/drawing/2014/main" id="{8B0ED777-EF95-4994-86A8-5A4F86F9524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497" b="92102" l="9780" r="89621">
                        <a14:foregroundMark x1="50499" y1="13758" x2="62076" y2="10573"/>
                        <a14:foregroundMark x1="62076" y1="10573" x2="62874" y2="10573"/>
                        <a14:foregroundMark x1="48902" y1="9936" x2="39721" y2="10955"/>
                        <a14:foregroundMark x1="43313" y1="9299" x2="60279" y2="6624"/>
                        <a14:foregroundMark x1="23353" y1="88535" x2="55090" y2="92102"/>
                      </a14:backgroundRemoval>
                    </a14:imgEffect>
                  </a14:imgLayer>
                </a14:imgProps>
              </a:ext>
              <a:ext uri="{28A0092B-C50C-407E-A947-70E740481C1C}">
                <a14:useLocalDpi xmlns:a14="http://schemas.microsoft.com/office/drawing/2010/main" val="0"/>
              </a:ext>
            </a:extLst>
          </a:blip>
          <a:srcRect l="3431" t="-742" r="-3431" b="742"/>
          <a:stretch/>
        </p:blipFill>
        <p:spPr>
          <a:xfrm>
            <a:off x="453925" y="904013"/>
            <a:ext cx="1638718" cy="2567652"/>
          </a:xfrm>
          <a:prstGeom prst="rect">
            <a:avLst/>
          </a:prstGeom>
          <a:ln>
            <a:noFill/>
          </a:ln>
          <a:effectLst>
            <a:outerShdw blurRad="292100" dist="139700" dir="2700000" algn="tl" rotWithShape="0">
              <a:srgbClr val="333333">
                <a:alpha val="65000"/>
              </a:srgbClr>
            </a:outerShdw>
          </a:effectLst>
        </p:spPr>
      </p:pic>
      <p:sp>
        <p:nvSpPr>
          <p:cNvPr id="40" name="CuadroTexto 39">
            <a:extLst>
              <a:ext uri="{FF2B5EF4-FFF2-40B4-BE49-F238E27FC236}">
                <a16:creationId xmlns:a16="http://schemas.microsoft.com/office/drawing/2014/main" id="{0B3AAAF0-8687-4E05-B088-E7240D117C9A}"/>
              </a:ext>
            </a:extLst>
          </p:cNvPr>
          <p:cNvSpPr txBox="1"/>
          <p:nvPr/>
        </p:nvSpPr>
        <p:spPr>
          <a:xfrm>
            <a:off x="717966" y="3429000"/>
            <a:ext cx="1110635"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HERÓDOTO</a:t>
            </a:r>
          </a:p>
        </p:txBody>
      </p:sp>
      <p:sp>
        <p:nvSpPr>
          <p:cNvPr id="41" name="CuadroTexto 40">
            <a:extLst>
              <a:ext uri="{FF2B5EF4-FFF2-40B4-BE49-F238E27FC236}">
                <a16:creationId xmlns:a16="http://schemas.microsoft.com/office/drawing/2014/main" id="{82C0FE68-B532-43D6-BB44-BC6E7B6F42C4}"/>
              </a:ext>
            </a:extLst>
          </p:cNvPr>
          <p:cNvSpPr txBox="1"/>
          <p:nvPr/>
        </p:nvSpPr>
        <p:spPr>
          <a:xfrm>
            <a:off x="1846854" y="5137384"/>
            <a:ext cx="2067032"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HOPLITA ESPARTANO</a:t>
            </a:r>
          </a:p>
        </p:txBody>
      </p:sp>
      <p:pic>
        <p:nvPicPr>
          <p:cNvPr id="1028" name="Picture 4" descr="Promakos - Miniatura que representa a un hoplita beocio.... | Facebook">
            <a:extLst>
              <a:ext uri="{FF2B5EF4-FFF2-40B4-BE49-F238E27FC236}">
                <a16:creationId xmlns:a16="http://schemas.microsoft.com/office/drawing/2014/main" id="{8B491561-D484-4156-9B5D-A6F350C4CF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4580" y="950922"/>
            <a:ext cx="2424333" cy="36431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5" name="Imagen 54" descr="Imagen que contiene objeto, foto, cara, gato&#10;&#10;Descripción generada automáticamente">
            <a:extLst>
              <a:ext uri="{FF2B5EF4-FFF2-40B4-BE49-F238E27FC236}">
                <a16:creationId xmlns:a16="http://schemas.microsoft.com/office/drawing/2014/main" id="{BBC6936B-146B-4E6F-A0B8-CD78914E6B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389" b="94444" l="5742" r="98086">
                        <a14:foregroundMark x1="33014" y1="47685" x2="64593" y2="25000"/>
                        <a14:foregroundMark x1="10526" y1="55556" x2="13876" y2="27315"/>
                        <a14:foregroundMark x1="13876" y1="27315" x2="14354" y2="26389"/>
                        <a14:foregroundMark x1="14354" y1="26389" x2="29665" y2="7407"/>
                        <a14:foregroundMark x1="29665" y1="7407" x2="65072" y2="7407"/>
                        <a14:foregroundMark x1="65072" y1="7407" x2="91866" y2="36574"/>
                        <a14:foregroundMark x1="91866" y1="36574" x2="88995" y2="64815"/>
                        <a14:foregroundMark x1="88995" y1="64815" x2="77033" y2="79167"/>
                        <a14:foregroundMark x1="73684" y1="77778" x2="48325" y2="87500"/>
                        <a14:foregroundMark x1="48325" y1="87500" x2="33493" y2="86574"/>
                        <a14:foregroundMark x1="39234" y1="88426" x2="81340" y2="86574"/>
                        <a14:foregroundMark x1="81340" y1="86574" x2="84689" y2="83333"/>
                        <a14:foregroundMark x1="73684" y1="86111" x2="39713" y2="97222"/>
                        <a14:foregroundMark x1="39713" y1="97222" x2="38756" y2="96759"/>
                        <a14:foregroundMark x1="8612" y1="64815" x2="7656" y2="39352"/>
                        <a14:foregroundMark x1="8134" y1="62500" x2="6220" y2="38426"/>
                        <a14:foregroundMark x1="23923" y1="12500" x2="44498" y2="1389"/>
                        <a14:foregroundMark x1="51675" y1="3241" x2="69856" y2="5556"/>
                        <a14:foregroundMark x1="94258" y1="62500" x2="93301" y2="37500"/>
                        <a14:foregroundMark x1="93301" y1="37500" x2="93301" y2="37500"/>
                        <a14:foregroundMark x1="92344" y1="56481" x2="93780" y2="37963"/>
                        <a14:foregroundMark x1="97608" y1="39815" x2="98086" y2="47222"/>
                      </a14:backgroundRemoval>
                    </a14:imgEffect>
                  </a14:imgLayer>
                </a14:imgProps>
              </a:ext>
              <a:ext uri="{28A0092B-C50C-407E-A947-70E740481C1C}">
                <a14:useLocalDpi xmlns:a14="http://schemas.microsoft.com/office/drawing/2010/main" val="0"/>
              </a:ext>
            </a:extLst>
          </a:blip>
          <a:stretch>
            <a:fillRect/>
          </a:stretch>
        </p:blipFill>
        <p:spPr>
          <a:xfrm>
            <a:off x="8473321" y="849171"/>
            <a:ext cx="1905076" cy="1968883"/>
          </a:xfrm>
          <a:prstGeom prst="rect">
            <a:avLst/>
          </a:prstGeom>
        </p:spPr>
      </p:pic>
      <p:sp>
        <p:nvSpPr>
          <p:cNvPr id="56" name="CuadroTexto 55">
            <a:extLst>
              <a:ext uri="{FF2B5EF4-FFF2-40B4-BE49-F238E27FC236}">
                <a16:creationId xmlns:a16="http://schemas.microsoft.com/office/drawing/2014/main" id="{11BCF2E5-072E-46D3-883D-CC9ABC815A0C}"/>
              </a:ext>
            </a:extLst>
          </p:cNvPr>
          <p:cNvSpPr txBox="1"/>
          <p:nvPr/>
        </p:nvSpPr>
        <p:spPr>
          <a:xfrm>
            <a:off x="8966987" y="2900439"/>
            <a:ext cx="1020463"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BEOCIOS</a:t>
            </a:r>
          </a:p>
        </p:txBody>
      </p:sp>
      <p:pic>
        <p:nvPicPr>
          <p:cNvPr id="61" name="Imagen 60">
            <a:extLst>
              <a:ext uri="{FF2B5EF4-FFF2-40B4-BE49-F238E27FC236}">
                <a16:creationId xmlns:a16="http://schemas.microsoft.com/office/drawing/2014/main" id="{3FED1DD1-7B18-402E-8CA2-F725C99CDA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54094" y="4133469"/>
            <a:ext cx="3334346" cy="2222897"/>
          </a:xfrm>
          <a:prstGeom prst="rect">
            <a:avLst/>
          </a:prstGeom>
          <a:ln>
            <a:noFill/>
          </a:ln>
          <a:effectLst>
            <a:outerShdw blurRad="292100" dist="139700" dir="2700000" algn="tl" rotWithShape="0">
              <a:srgbClr val="333333">
                <a:alpha val="65000"/>
              </a:srgbClr>
            </a:outerShdw>
          </a:effectLst>
        </p:spPr>
      </p:pic>
      <p:pic>
        <p:nvPicPr>
          <p:cNvPr id="63" name="Imagen 62" descr="Imagen que contiene edificio, viejo, foto, posando&#10;&#10;Descripción generada automáticamente">
            <a:extLst>
              <a:ext uri="{FF2B5EF4-FFF2-40B4-BE49-F238E27FC236}">
                <a16:creationId xmlns:a16="http://schemas.microsoft.com/office/drawing/2014/main" id="{BAA6BE40-929C-48EA-9E38-122B5FF6478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599" b="99112" l="10000" r="92881">
                        <a14:foregroundMark x1="53220" y1="12877" x2="53220" y2="5417"/>
                        <a14:foregroundMark x1="53220" y1="5417" x2="53220" y2="5417"/>
                        <a14:foregroundMark x1="53220" y1="4174" x2="55763" y2="1687"/>
                        <a14:foregroundMark x1="52542" y1="89609" x2="49322" y2="95648"/>
                        <a14:foregroundMark x1="45763" y1="94405" x2="46271" y2="98135"/>
                        <a14:foregroundMark x1="17288" y1="97691" x2="57797" y2="99112"/>
                        <a14:foregroundMark x1="57797" y1="99112" x2="65932" y2="99112"/>
                        <a14:foregroundMark x1="88644" y1="42984" x2="92881" y2="43872"/>
                      </a14:backgroundRemoval>
                    </a14:imgEffect>
                  </a14:imgLayer>
                </a14:imgProps>
              </a:ext>
              <a:ext uri="{28A0092B-C50C-407E-A947-70E740481C1C}">
                <a14:useLocalDpi xmlns:a14="http://schemas.microsoft.com/office/drawing/2010/main" val="0"/>
              </a:ext>
            </a:extLst>
          </a:blip>
          <a:stretch>
            <a:fillRect/>
          </a:stretch>
        </p:blipFill>
        <p:spPr>
          <a:xfrm>
            <a:off x="9660358" y="2013092"/>
            <a:ext cx="2538629" cy="4844908"/>
          </a:xfrm>
          <a:prstGeom prst="rect">
            <a:avLst/>
          </a:prstGeom>
        </p:spPr>
      </p:pic>
      <p:sp>
        <p:nvSpPr>
          <p:cNvPr id="1024" name="CuadroTexto 1023">
            <a:extLst>
              <a:ext uri="{FF2B5EF4-FFF2-40B4-BE49-F238E27FC236}">
                <a16:creationId xmlns:a16="http://schemas.microsoft.com/office/drawing/2014/main" id="{21DE846B-28A6-4F11-B61B-0B22963BAECB}"/>
              </a:ext>
            </a:extLst>
          </p:cNvPr>
          <p:cNvSpPr txBox="1"/>
          <p:nvPr/>
        </p:nvSpPr>
        <p:spPr>
          <a:xfrm>
            <a:off x="5591898" y="6378983"/>
            <a:ext cx="2881423"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“BATALLÓN SAGRADO” DE TEBAS</a:t>
            </a:r>
          </a:p>
        </p:txBody>
      </p:sp>
      <p:sp>
        <p:nvSpPr>
          <p:cNvPr id="4" name="CuadroTexto 3">
            <a:extLst>
              <a:ext uri="{FF2B5EF4-FFF2-40B4-BE49-F238E27FC236}">
                <a16:creationId xmlns:a16="http://schemas.microsoft.com/office/drawing/2014/main" id="{25148243-5C95-4ECD-B422-B49E129D22B0}"/>
              </a:ext>
            </a:extLst>
          </p:cNvPr>
          <p:cNvSpPr txBox="1"/>
          <p:nvPr/>
        </p:nvSpPr>
        <p:spPr>
          <a:xfrm>
            <a:off x="9987450" y="6589890"/>
            <a:ext cx="1807030"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EPAMINONDAS</a:t>
            </a:r>
          </a:p>
        </p:txBody>
      </p:sp>
    </p:spTree>
    <p:extLst>
      <p:ext uri="{BB962C8B-B14F-4D97-AF65-F5344CB8AC3E}">
        <p14:creationId xmlns:p14="http://schemas.microsoft.com/office/powerpoint/2010/main" val="14312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301561" y="202018"/>
            <a:ext cx="10515600" cy="712381"/>
          </a:xfrm>
        </p:spPr>
        <p:txBody>
          <a:bodyPr>
            <a:normAutofit/>
          </a:bodyPr>
          <a:lstStyle/>
          <a:p>
            <a:r>
              <a:rPr lang="es-ES" sz="4000" b="1" dirty="0">
                <a:solidFill>
                  <a:srgbClr val="CC9900"/>
                </a:solidFill>
                <a:latin typeface="Times New Roman" panose="02020603050405020304" pitchFamily="18" charset="0"/>
                <a:cs typeface="Times New Roman" panose="02020603050405020304" pitchFamily="18" charset="0"/>
              </a:rPr>
              <a:t>EJÉRCITO:</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4193077" y="202018"/>
            <a:ext cx="6790356" cy="1938992"/>
          </a:xfrm>
          <a:prstGeom prst="rect">
            <a:avLst/>
          </a:prstGeom>
          <a:noFill/>
        </p:spPr>
        <p:txBody>
          <a:bodyPr wrap="square" rtlCol="0">
            <a:spAutoFit/>
          </a:bodyPr>
          <a:lstStyle/>
          <a:p>
            <a:pPr algn="ctr"/>
            <a:r>
              <a:rPr lang="es-ES" sz="4000" b="1" dirty="0">
                <a:solidFill>
                  <a:schemeClr val="accent2">
                    <a:lumMod val="75000"/>
                  </a:schemeClr>
                </a:solidFill>
                <a:latin typeface="Times New Roman" panose="02020603050405020304" pitchFamily="18" charset="0"/>
                <a:cs typeface="Times New Roman" panose="02020603050405020304" pitchFamily="18" charset="0"/>
              </a:rPr>
              <a:t>ORGANIZACIÓN MILITAR DE ATENAS: LA EFEBÍA</a:t>
            </a:r>
          </a:p>
          <a:p>
            <a:endParaRPr lang="es-ES" sz="4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Imagen 4" descr="Un tren en las vias de tren con personas alrededor&#10;&#10;Descripción generada automáticamente con confianza baja">
            <a:extLst>
              <a:ext uri="{FF2B5EF4-FFF2-40B4-BE49-F238E27FC236}">
                <a16:creationId xmlns:a16="http://schemas.microsoft.com/office/drawing/2014/main" id="{529FED48-5610-4906-973B-69E415560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44" y="914399"/>
            <a:ext cx="2340189" cy="3096850"/>
          </a:xfrm>
          <a:prstGeom prst="ellipse">
            <a:avLst/>
          </a:prstGeom>
          <a:ln>
            <a:noFill/>
          </a:ln>
          <a:effectLst>
            <a:softEdge rad="112500"/>
          </a:effectLst>
        </p:spPr>
      </p:pic>
      <p:pic>
        <p:nvPicPr>
          <p:cNvPr id="6" name="Imagen 5" descr="Un puente de piedra&#10;&#10;Descripción generada automáticamente con confianza media">
            <a:extLst>
              <a:ext uri="{FF2B5EF4-FFF2-40B4-BE49-F238E27FC236}">
                <a16:creationId xmlns:a16="http://schemas.microsoft.com/office/drawing/2014/main" id="{00C49527-801A-40F2-8300-4F7027F62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776" y="3049184"/>
            <a:ext cx="2778095" cy="2128021"/>
          </a:xfrm>
          <a:prstGeom prst="ellipse">
            <a:avLst/>
          </a:prstGeom>
          <a:ln>
            <a:noFill/>
          </a:ln>
          <a:effectLst>
            <a:softEdge rad="112500"/>
          </a:effectLst>
        </p:spPr>
      </p:pic>
      <p:pic>
        <p:nvPicPr>
          <p:cNvPr id="8" name="Imagen 7" descr="Una captura de un videojuego&#10;&#10;Descripción generada automáticamente con confianza baja">
            <a:extLst>
              <a:ext uri="{FF2B5EF4-FFF2-40B4-BE49-F238E27FC236}">
                <a16:creationId xmlns:a16="http://schemas.microsoft.com/office/drawing/2014/main" id="{FB8B5055-E0EB-48CD-A9E2-19D6327E6F09}"/>
              </a:ext>
            </a:extLst>
          </p:cNvPr>
          <p:cNvPicPr>
            <a:picLocks noChangeAspect="1"/>
          </p:cNvPicPr>
          <p:nvPr/>
        </p:nvPicPr>
        <p:blipFill rotWithShape="1">
          <a:blip r:embed="rId4">
            <a:extLst>
              <a:ext uri="{28A0092B-C50C-407E-A947-70E740481C1C}">
                <a14:useLocalDpi xmlns:a14="http://schemas.microsoft.com/office/drawing/2010/main" val="0"/>
              </a:ext>
            </a:extLst>
          </a:blip>
          <a:srcRect l="45349" t="1497" r="3211" b="54297"/>
          <a:stretch/>
        </p:blipFill>
        <p:spPr>
          <a:xfrm>
            <a:off x="2079172" y="2068253"/>
            <a:ext cx="3040754" cy="1961861"/>
          </a:xfrm>
          <a:prstGeom prst="ellipse">
            <a:avLst/>
          </a:prstGeom>
          <a:ln>
            <a:noFill/>
          </a:ln>
          <a:effectLst>
            <a:softEdge rad="112500"/>
          </a:effectLst>
        </p:spPr>
      </p:pic>
      <p:sp>
        <p:nvSpPr>
          <p:cNvPr id="9" name="CuadroTexto 8">
            <a:extLst>
              <a:ext uri="{FF2B5EF4-FFF2-40B4-BE49-F238E27FC236}">
                <a16:creationId xmlns:a16="http://schemas.microsoft.com/office/drawing/2014/main" id="{1E7D5111-A2A9-4BE0-9F80-E51FECE2D5F1}"/>
              </a:ext>
            </a:extLst>
          </p:cNvPr>
          <p:cNvSpPr txBox="1"/>
          <p:nvPr/>
        </p:nvSpPr>
        <p:spPr>
          <a:xfrm>
            <a:off x="1992085" y="1587723"/>
            <a:ext cx="2471057"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A LAS ÓRDENES DEL PEDOTRIBA</a:t>
            </a:r>
          </a:p>
        </p:txBody>
      </p:sp>
      <p:sp>
        <p:nvSpPr>
          <p:cNvPr id="10" name="CuadroTexto 9">
            <a:extLst>
              <a:ext uri="{FF2B5EF4-FFF2-40B4-BE49-F238E27FC236}">
                <a16:creationId xmlns:a16="http://schemas.microsoft.com/office/drawing/2014/main" id="{45C6A41C-2FC2-4D41-9B2C-2077EE430F8B}"/>
              </a:ext>
            </a:extLst>
          </p:cNvPr>
          <p:cNvSpPr txBox="1"/>
          <p:nvPr/>
        </p:nvSpPr>
        <p:spPr>
          <a:xfrm>
            <a:off x="2132046" y="5131777"/>
            <a:ext cx="2394857"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PALESTRA</a:t>
            </a:r>
          </a:p>
        </p:txBody>
      </p:sp>
      <p:pic>
        <p:nvPicPr>
          <p:cNvPr id="12" name="Imagen 11" descr="Un dibujo de la cara de un hombre&#10;&#10;Descripción generada automáticamente con confianza media">
            <a:extLst>
              <a:ext uri="{FF2B5EF4-FFF2-40B4-BE49-F238E27FC236}">
                <a16:creationId xmlns:a16="http://schemas.microsoft.com/office/drawing/2014/main" id="{E2AB5578-CD72-4EEB-B813-AD06233789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61" b="97039" l="10000" r="90000">
                        <a14:foregroundMark x1="45000" y1="16447" x2="56765" y2="6250"/>
                        <a14:foregroundMark x1="45882" y1="6250" x2="54706" y2="6250"/>
                        <a14:foregroundMark x1="39118" y1="5592" x2="50000" y2="6250"/>
                        <a14:foregroundMark x1="53529" y1="5263" x2="65588" y2="5921"/>
                        <a14:foregroundMark x1="42353" y1="3947" x2="52941" y2="4934"/>
                        <a14:foregroundMark x1="53235" y1="4934" x2="60294" y2="5592"/>
                        <a14:foregroundMark x1="47647" y1="3618" x2="57353" y2="6908"/>
                        <a14:foregroundMark x1="49706" y1="2961" x2="60588" y2="3289"/>
                        <a14:foregroundMark x1="43529" y1="94737" x2="66765" y2="94408"/>
                        <a14:foregroundMark x1="22059" y1="88487" x2="31765" y2="96053"/>
                        <a14:foregroundMark x1="19118" y1="87829" x2="20588" y2="92763"/>
                        <a14:foregroundMark x1="51176" y1="89803" x2="75588" y2="87829"/>
                        <a14:foregroundMark x1="75294" y1="91776" x2="80882" y2="97039"/>
                      </a14:backgroundRemoval>
                    </a14:imgEffect>
                  </a14:imgLayer>
                </a14:imgProps>
              </a:ext>
              <a:ext uri="{28A0092B-C50C-407E-A947-70E740481C1C}">
                <a14:useLocalDpi xmlns:a14="http://schemas.microsoft.com/office/drawing/2010/main" val="0"/>
              </a:ext>
            </a:extLst>
          </a:blip>
          <a:stretch>
            <a:fillRect/>
          </a:stretch>
        </p:blipFill>
        <p:spPr>
          <a:xfrm>
            <a:off x="-169098" y="4723630"/>
            <a:ext cx="2161183" cy="1932352"/>
          </a:xfrm>
          <a:prstGeom prst="rect">
            <a:avLst/>
          </a:prstGeom>
        </p:spPr>
      </p:pic>
      <mc:AlternateContent xmlns:mc="http://schemas.openxmlformats.org/markup-compatibility/2006" xmlns:p14="http://schemas.microsoft.com/office/powerpoint/2010/main">
        <mc:Choice Requires="p14">
          <p:contentPart p14:bwMode="auto" r:id="rId7">
            <p14:nvContentPartPr>
              <p14:cNvPr id="15" name="Entrada de lápiz 14">
                <a:extLst>
                  <a:ext uri="{FF2B5EF4-FFF2-40B4-BE49-F238E27FC236}">
                    <a16:creationId xmlns:a16="http://schemas.microsoft.com/office/drawing/2014/main" id="{6BB9C970-A8F1-47C1-A51A-67A316AF78BA}"/>
                  </a:ext>
                </a:extLst>
              </p14:cNvPr>
              <p14:cNvContentPartPr/>
              <p14:nvPr/>
            </p14:nvContentPartPr>
            <p14:xfrm>
              <a:off x="1891345" y="4910949"/>
              <a:ext cx="1855440" cy="1034280"/>
            </p14:xfrm>
          </p:contentPart>
        </mc:Choice>
        <mc:Fallback xmlns="">
          <p:pic>
            <p:nvPicPr>
              <p:cNvPr id="15" name="Entrada de lápiz 14">
                <a:extLst>
                  <a:ext uri="{FF2B5EF4-FFF2-40B4-BE49-F238E27FC236}">
                    <a16:creationId xmlns:a16="http://schemas.microsoft.com/office/drawing/2014/main" id="{6BB9C970-A8F1-47C1-A51A-67A316AF78BA}"/>
                  </a:ext>
                </a:extLst>
              </p:cNvPr>
              <p:cNvPicPr/>
              <p:nvPr/>
            </p:nvPicPr>
            <p:blipFill>
              <a:blip r:embed="rId8"/>
              <a:stretch>
                <a:fillRect/>
              </a:stretch>
            </p:blipFill>
            <p:spPr>
              <a:xfrm>
                <a:off x="1882345" y="4901949"/>
                <a:ext cx="1873080" cy="1051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Entrada de lápiz 15">
                <a:extLst>
                  <a:ext uri="{FF2B5EF4-FFF2-40B4-BE49-F238E27FC236}">
                    <a16:creationId xmlns:a16="http://schemas.microsoft.com/office/drawing/2014/main" id="{A38542AC-DCE3-4D1B-8F05-BA535C4D2D2E}"/>
                  </a:ext>
                </a:extLst>
              </p14:cNvPr>
              <p14:cNvContentPartPr/>
              <p14:nvPr/>
            </p14:nvContentPartPr>
            <p14:xfrm>
              <a:off x="3581297" y="4909200"/>
              <a:ext cx="360" cy="163080"/>
            </p14:xfrm>
          </p:contentPart>
        </mc:Choice>
        <mc:Fallback xmlns="">
          <p:pic>
            <p:nvPicPr>
              <p:cNvPr id="16" name="Entrada de lápiz 15">
                <a:extLst>
                  <a:ext uri="{FF2B5EF4-FFF2-40B4-BE49-F238E27FC236}">
                    <a16:creationId xmlns:a16="http://schemas.microsoft.com/office/drawing/2014/main" id="{A38542AC-DCE3-4D1B-8F05-BA535C4D2D2E}"/>
                  </a:ext>
                </a:extLst>
              </p:cNvPr>
              <p:cNvPicPr/>
              <p:nvPr/>
            </p:nvPicPr>
            <p:blipFill>
              <a:blip r:embed="rId10"/>
              <a:stretch>
                <a:fillRect/>
              </a:stretch>
            </p:blipFill>
            <p:spPr>
              <a:xfrm>
                <a:off x="3572297" y="4900560"/>
                <a:ext cx="1800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Entrada de lápiz 18">
                <a:extLst>
                  <a:ext uri="{FF2B5EF4-FFF2-40B4-BE49-F238E27FC236}">
                    <a16:creationId xmlns:a16="http://schemas.microsoft.com/office/drawing/2014/main" id="{1D48855F-DD41-4818-98BD-41479C5C4605}"/>
                  </a:ext>
                </a:extLst>
              </p14:cNvPr>
              <p14:cNvContentPartPr/>
              <p14:nvPr/>
            </p14:nvContentPartPr>
            <p14:xfrm>
              <a:off x="3592457" y="4897680"/>
              <a:ext cx="187920" cy="83880"/>
            </p14:xfrm>
          </p:contentPart>
        </mc:Choice>
        <mc:Fallback xmlns="">
          <p:pic>
            <p:nvPicPr>
              <p:cNvPr id="19" name="Entrada de lápiz 18">
                <a:extLst>
                  <a:ext uri="{FF2B5EF4-FFF2-40B4-BE49-F238E27FC236}">
                    <a16:creationId xmlns:a16="http://schemas.microsoft.com/office/drawing/2014/main" id="{1D48855F-DD41-4818-98BD-41479C5C4605}"/>
                  </a:ext>
                </a:extLst>
              </p:cNvPr>
              <p:cNvPicPr/>
              <p:nvPr/>
            </p:nvPicPr>
            <p:blipFill>
              <a:blip r:embed="rId12"/>
              <a:stretch>
                <a:fillRect/>
              </a:stretch>
            </p:blipFill>
            <p:spPr>
              <a:xfrm>
                <a:off x="3583457" y="4889040"/>
                <a:ext cx="205560" cy="101520"/>
              </a:xfrm>
              <a:prstGeom prst="rect">
                <a:avLst/>
              </a:prstGeom>
            </p:spPr>
          </p:pic>
        </mc:Fallback>
      </mc:AlternateContent>
      <p:grpSp>
        <p:nvGrpSpPr>
          <p:cNvPr id="22" name="Grupo 21">
            <a:extLst>
              <a:ext uri="{FF2B5EF4-FFF2-40B4-BE49-F238E27FC236}">
                <a16:creationId xmlns:a16="http://schemas.microsoft.com/office/drawing/2014/main" id="{8CFF9CDB-78F2-4EEE-817B-166302D070A9}"/>
              </a:ext>
            </a:extLst>
          </p:cNvPr>
          <p:cNvGrpSpPr/>
          <p:nvPr/>
        </p:nvGrpSpPr>
        <p:grpSpPr>
          <a:xfrm>
            <a:off x="3091337" y="5420760"/>
            <a:ext cx="782280" cy="619560"/>
            <a:chOff x="3091337" y="5420760"/>
            <a:chExt cx="782280" cy="619560"/>
          </a:xfrm>
        </p:grpSpPr>
        <mc:AlternateContent xmlns:mc="http://schemas.openxmlformats.org/markup-compatibility/2006" xmlns:p14="http://schemas.microsoft.com/office/powerpoint/2010/main">
          <mc:Choice Requires="p14">
            <p:contentPart p14:bwMode="auto" r:id="rId13">
              <p14:nvContentPartPr>
                <p14:cNvPr id="20" name="Entrada de lápiz 19">
                  <a:extLst>
                    <a:ext uri="{FF2B5EF4-FFF2-40B4-BE49-F238E27FC236}">
                      <a16:creationId xmlns:a16="http://schemas.microsoft.com/office/drawing/2014/main" id="{31764AFC-069F-450B-9CCB-4EE367775BF3}"/>
                    </a:ext>
                  </a:extLst>
                </p14:cNvPr>
                <p14:cNvContentPartPr/>
                <p14:nvPr/>
              </p14:nvContentPartPr>
              <p14:xfrm>
                <a:off x="3091337" y="5551800"/>
                <a:ext cx="782280" cy="338760"/>
              </p14:xfrm>
            </p:contentPart>
          </mc:Choice>
          <mc:Fallback xmlns="">
            <p:pic>
              <p:nvPicPr>
                <p:cNvPr id="20" name="Entrada de lápiz 19">
                  <a:extLst>
                    <a:ext uri="{FF2B5EF4-FFF2-40B4-BE49-F238E27FC236}">
                      <a16:creationId xmlns:a16="http://schemas.microsoft.com/office/drawing/2014/main" id="{31764AFC-069F-450B-9CCB-4EE367775BF3}"/>
                    </a:ext>
                  </a:extLst>
                </p:cNvPr>
                <p:cNvPicPr/>
                <p:nvPr/>
              </p:nvPicPr>
              <p:blipFill>
                <a:blip r:embed="rId14"/>
                <a:stretch>
                  <a:fillRect/>
                </a:stretch>
              </p:blipFill>
              <p:spPr>
                <a:xfrm>
                  <a:off x="3082337" y="5542800"/>
                  <a:ext cx="799920" cy="356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Entrada de lápiz 20">
                  <a:extLst>
                    <a:ext uri="{FF2B5EF4-FFF2-40B4-BE49-F238E27FC236}">
                      <a16:creationId xmlns:a16="http://schemas.microsoft.com/office/drawing/2014/main" id="{550E171A-DCFE-4216-9D48-106EDB47D25D}"/>
                    </a:ext>
                  </a:extLst>
                </p14:cNvPr>
                <p14:cNvContentPartPr/>
                <p14:nvPr/>
              </p14:nvContentPartPr>
              <p14:xfrm>
                <a:off x="3504617" y="5420760"/>
                <a:ext cx="61920" cy="619560"/>
              </p14:xfrm>
            </p:contentPart>
          </mc:Choice>
          <mc:Fallback xmlns="">
            <p:pic>
              <p:nvPicPr>
                <p:cNvPr id="21" name="Entrada de lápiz 20">
                  <a:extLst>
                    <a:ext uri="{FF2B5EF4-FFF2-40B4-BE49-F238E27FC236}">
                      <a16:creationId xmlns:a16="http://schemas.microsoft.com/office/drawing/2014/main" id="{550E171A-DCFE-4216-9D48-106EDB47D25D}"/>
                    </a:ext>
                  </a:extLst>
                </p:cNvPr>
                <p:cNvPicPr/>
                <p:nvPr/>
              </p:nvPicPr>
              <p:blipFill>
                <a:blip r:embed="rId16"/>
                <a:stretch>
                  <a:fillRect/>
                </a:stretch>
              </p:blipFill>
              <p:spPr>
                <a:xfrm>
                  <a:off x="3495977" y="5412120"/>
                  <a:ext cx="79560" cy="637200"/>
                </a:xfrm>
                <a:prstGeom prst="rect">
                  <a:avLst/>
                </a:prstGeom>
              </p:spPr>
            </p:pic>
          </mc:Fallback>
        </mc:AlternateContent>
      </p:grpSp>
      <p:sp>
        <p:nvSpPr>
          <p:cNvPr id="23" name="CuadroTexto 22">
            <a:extLst>
              <a:ext uri="{FF2B5EF4-FFF2-40B4-BE49-F238E27FC236}">
                <a16:creationId xmlns:a16="http://schemas.microsoft.com/office/drawing/2014/main" id="{94660262-477B-40C7-97C1-A160BA9593FB}"/>
              </a:ext>
            </a:extLst>
          </p:cNvPr>
          <p:cNvSpPr txBox="1"/>
          <p:nvPr/>
        </p:nvSpPr>
        <p:spPr>
          <a:xfrm>
            <a:off x="2378805" y="5983289"/>
            <a:ext cx="1425064" cy="400110"/>
          </a:xfrm>
          <a:prstGeom prst="rect">
            <a:avLst/>
          </a:prstGeom>
          <a:noFill/>
        </p:spPr>
        <p:txBody>
          <a:bodyPr wrap="square" rtlCol="0">
            <a:spAutoFit/>
          </a:bodyPr>
          <a:lstStyle/>
          <a:p>
            <a:pPr algn="ctr"/>
            <a:r>
              <a:rPr lang="es-ES" sz="1000" b="1" dirty="0">
                <a:latin typeface="Times New Roman" panose="02020603050405020304" pitchFamily="18" charset="0"/>
                <a:cs typeface="Times New Roman" panose="02020603050405020304" pitchFamily="18" charset="0"/>
              </a:rPr>
              <a:t>A PARTIR DEL SIGLO IV</a:t>
            </a:r>
          </a:p>
        </p:txBody>
      </p:sp>
      <p:sp>
        <p:nvSpPr>
          <p:cNvPr id="24" name="CuadroTexto 23">
            <a:extLst>
              <a:ext uri="{FF2B5EF4-FFF2-40B4-BE49-F238E27FC236}">
                <a16:creationId xmlns:a16="http://schemas.microsoft.com/office/drawing/2014/main" id="{7C1BE6F1-DA8C-4348-A0B0-5CCA47F44A3C}"/>
              </a:ext>
            </a:extLst>
          </p:cNvPr>
          <p:cNvSpPr txBox="1"/>
          <p:nvPr/>
        </p:nvSpPr>
        <p:spPr>
          <a:xfrm>
            <a:off x="133164" y="6517482"/>
            <a:ext cx="1556657"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JENOFONTE</a:t>
            </a:r>
          </a:p>
        </p:txBody>
      </p:sp>
      <p:cxnSp>
        <p:nvCxnSpPr>
          <p:cNvPr id="26" name="Conector recto 25">
            <a:extLst>
              <a:ext uri="{FF2B5EF4-FFF2-40B4-BE49-F238E27FC236}">
                <a16:creationId xmlns:a16="http://schemas.microsoft.com/office/drawing/2014/main" id="{64A38395-6933-44A8-B6A1-56B361FF2B81}"/>
              </a:ext>
            </a:extLst>
          </p:cNvPr>
          <p:cNvCxnSpPr>
            <a:cxnSpLocks/>
          </p:cNvCxnSpPr>
          <p:nvPr/>
        </p:nvCxnSpPr>
        <p:spPr>
          <a:xfrm>
            <a:off x="5671457" y="3722914"/>
            <a:ext cx="484414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Conector recto 27">
            <a:extLst>
              <a:ext uri="{FF2B5EF4-FFF2-40B4-BE49-F238E27FC236}">
                <a16:creationId xmlns:a16="http://schemas.microsoft.com/office/drawing/2014/main" id="{B1B627EF-4C45-478E-A3CF-588284DC65F7}"/>
              </a:ext>
            </a:extLst>
          </p:cNvPr>
          <p:cNvCxnSpPr/>
          <p:nvPr/>
        </p:nvCxnSpPr>
        <p:spPr>
          <a:xfrm>
            <a:off x="5660571" y="3526971"/>
            <a:ext cx="0" cy="402772"/>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1" name="Conector recto 30">
            <a:extLst>
              <a:ext uri="{FF2B5EF4-FFF2-40B4-BE49-F238E27FC236}">
                <a16:creationId xmlns:a16="http://schemas.microsoft.com/office/drawing/2014/main" id="{A41993CC-0B12-4F04-8050-B776C96213B1}"/>
              </a:ext>
            </a:extLst>
          </p:cNvPr>
          <p:cNvCxnSpPr/>
          <p:nvPr/>
        </p:nvCxnSpPr>
        <p:spPr>
          <a:xfrm>
            <a:off x="7021286" y="3526971"/>
            <a:ext cx="0" cy="402772"/>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2" name="Conector recto 31">
            <a:extLst>
              <a:ext uri="{FF2B5EF4-FFF2-40B4-BE49-F238E27FC236}">
                <a16:creationId xmlns:a16="http://schemas.microsoft.com/office/drawing/2014/main" id="{9C90989E-A2B0-4446-B695-F9476E70CDFC}"/>
              </a:ext>
            </a:extLst>
          </p:cNvPr>
          <p:cNvCxnSpPr/>
          <p:nvPr/>
        </p:nvCxnSpPr>
        <p:spPr>
          <a:xfrm>
            <a:off x="9078685" y="3526971"/>
            <a:ext cx="0" cy="402772"/>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3" name="Conector recto 32">
            <a:extLst>
              <a:ext uri="{FF2B5EF4-FFF2-40B4-BE49-F238E27FC236}">
                <a16:creationId xmlns:a16="http://schemas.microsoft.com/office/drawing/2014/main" id="{57455069-7E31-4D13-934A-58C531BB1D3D}"/>
              </a:ext>
            </a:extLst>
          </p:cNvPr>
          <p:cNvCxnSpPr/>
          <p:nvPr/>
        </p:nvCxnSpPr>
        <p:spPr>
          <a:xfrm>
            <a:off x="10515600" y="3526971"/>
            <a:ext cx="0" cy="402772"/>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4" name="CuadroTexto 33">
            <a:extLst>
              <a:ext uri="{FF2B5EF4-FFF2-40B4-BE49-F238E27FC236}">
                <a16:creationId xmlns:a16="http://schemas.microsoft.com/office/drawing/2014/main" id="{68A3BA8F-EAC0-41B4-A121-D90E71806A12}"/>
              </a:ext>
            </a:extLst>
          </p:cNvPr>
          <p:cNvSpPr txBox="1"/>
          <p:nvPr/>
        </p:nvSpPr>
        <p:spPr>
          <a:xfrm>
            <a:off x="5460322" y="3907189"/>
            <a:ext cx="762000"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18</a:t>
            </a:r>
          </a:p>
        </p:txBody>
      </p:sp>
      <p:sp>
        <p:nvSpPr>
          <p:cNvPr id="35" name="CuadroTexto 34">
            <a:extLst>
              <a:ext uri="{FF2B5EF4-FFF2-40B4-BE49-F238E27FC236}">
                <a16:creationId xmlns:a16="http://schemas.microsoft.com/office/drawing/2014/main" id="{9D680BC3-1459-4B21-AC0D-866FFA1FC620}"/>
              </a:ext>
            </a:extLst>
          </p:cNvPr>
          <p:cNvSpPr txBox="1"/>
          <p:nvPr/>
        </p:nvSpPr>
        <p:spPr>
          <a:xfrm>
            <a:off x="6825377" y="3907189"/>
            <a:ext cx="468086"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20</a:t>
            </a:r>
          </a:p>
        </p:txBody>
      </p:sp>
      <p:sp>
        <p:nvSpPr>
          <p:cNvPr id="36" name="Cerrar llave 35">
            <a:extLst>
              <a:ext uri="{FF2B5EF4-FFF2-40B4-BE49-F238E27FC236}">
                <a16:creationId xmlns:a16="http://schemas.microsoft.com/office/drawing/2014/main" id="{B627C5E8-DA26-47DC-91D1-D9487425C647}"/>
              </a:ext>
            </a:extLst>
          </p:cNvPr>
          <p:cNvSpPr/>
          <p:nvPr/>
        </p:nvSpPr>
        <p:spPr>
          <a:xfrm rot="5400000">
            <a:off x="6207871" y="3695304"/>
            <a:ext cx="276998" cy="134982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pic>
        <p:nvPicPr>
          <p:cNvPr id="38" name="Imagen 37" descr="Imagen que contiene perro, exterior, animal, café&#10;&#10;Descripción generada automáticamente">
            <a:extLst>
              <a:ext uri="{FF2B5EF4-FFF2-40B4-BE49-F238E27FC236}">
                <a16:creationId xmlns:a16="http://schemas.microsoft.com/office/drawing/2014/main" id="{6216A08A-0E0C-4DC1-8F8D-D8921807727F}"/>
              </a:ext>
            </a:extLst>
          </p:cNvPr>
          <p:cNvPicPr>
            <a:picLocks noChangeAspect="1"/>
          </p:cNvPicPr>
          <p:nvPr/>
        </p:nvPicPr>
        <p:blipFill rotWithShape="1">
          <a:blip r:embed="rId17">
            <a:extLst>
              <a:ext uri="{28A0092B-C50C-407E-A947-70E740481C1C}">
                <a14:useLocalDpi xmlns:a14="http://schemas.microsoft.com/office/drawing/2010/main" val="0"/>
              </a:ext>
            </a:extLst>
          </a:blip>
          <a:srcRect l="399" t="-624" r="39706" b="624"/>
          <a:stretch/>
        </p:blipFill>
        <p:spPr>
          <a:xfrm>
            <a:off x="4532924" y="4925578"/>
            <a:ext cx="2008662" cy="1761767"/>
          </a:xfrm>
          <a:prstGeom prst="rect">
            <a:avLst/>
          </a:prstGeom>
          <a:ln>
            <a:noFill/>
          </a:ln>
          <a:effectLst>
            <a:outerShdw blurRad="292100" dist="139700" dir="2700000" algn="tl" rotWithShape="0">
              <a:srgbClr val="333333">
                <a:alpha val="65000"/>
              </a:srgbClr>
            </a:outerShdw>
          </a:effectLst>
        </p:spPr>
      </p:pic>
      <p:sp>
        <p:nvSpPr>
          <p:cNvPr id="39" name="CuadroTexto 38">
            <a:extLst>
              <a:ext uri="{FF2B5EF4-FFF2-40B4-BE49-F238E27FC236}">
                <a16:creationId xmlns:a16="http://schemas.microsoft.com/office/drawing/2014/main" id="{50BCBDBA-9BA1-4775-9587-22A5A5131514}"/>
              </a:ext>
            </a:extLst>
          </p:cNvPr>
          <p:cNvSpPr txBox="1"/>
          <p:nvPr/>
        </p:nvSpPr>
        <p:spPr>
          <a:xfrm>
            <a:off x="6038657" y="4462550"/>
            <a:ext cx="892628" cy="276999"/>
          </a:xfrm>
          <a:prstGeom prst="rect">
            <a:avLst/>
          </a:prstGeom>
          <a:noFill/>
        </p:spPr>
        <p:txBody>
          <a:bodyPr wrap="square" rtlCol="0">
            <a:spAutoFit/>
          </a:bodyPr>
          <a:lstStyle/>
          <a:p>
            <a:r>
              <a:rPr lang="es-ES" sz="1200" b="1" dirty="0">
                <a:solidFill>
                  <a:schemeClr val="accent2">
                    <a:lumMod val="75000"/>
                  </a:schemeClr>
                </a:solidFill>
                <a:latin typeface="Times New Roman" panose="02020603050405020304" pitchFamily="18" charset="0"/>
                <a:cs typeface="Times New Roman" panose="02020603050405020304" pitchFamily="18" charset="0"/>
              </a:rPr>
              <a:t>EFEBO</a:t>
            </a:r>
          </a:p>
        </p:txBody>
      </p:sp>
      <p:pic>
        <p:nvPicPr>
          <p:cNvPr id="41" name="Imagen 40" descr="Imagen que contiene viejo, caja, hombre&#10;&#10;Descripción generada automáticamente">
            <a:extLst>
              <a:ext uri="{FF2B5EF4-FFF2-40B4-BE49-F238E27FC236}">
                <a16:creationId xmlns:a16="http://schemas.microsoft.com/office/drawing/2014/main" id="{8361F171-C96D-4BA3-A8A1-AF2A1DE430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65453" y="1684959"/>
            <a:ext cx="1615728" cy="1657738"/>
          </a:xfrm>
          <a:prstGeom prst="rect">
            <a:avLst/>
          </a:prstGeom>
          <a:ln>
            <a:noFill/>
          </a:ln>
          <a:effectLst>
            <a:outerShdw blurRad="292100" dist="139700" dir="2700000" algn="tl" rotWithShape="0">
              <a:srgbClr val="333333">
                <a:alpha val="65000"/>
              </a:srgbClr>
            </a:outerShdw>
          </a:effectLst>
        </p:spPr>
      </p:pic>
      <p:sp>
        <p:nvSpPr>
          <p:cNvPr id="42" name="Cerrar llave 41">
            <a:extLst>
              <a:ext uri="{FF2B5EF4-FFF2-40B4-BE49-F238E27FC236}">
                <a16:creationId xmlns:a16="http://schemas.microsoft.com/office/drawing/2014/main" id="{7C27DE43-9079-4408-9079-6E1B77ECA71B}"/>
              </a:ext>
            </a:extLst>
          </p:cNvPr>
          <p:cNvSpPr/>
          <p:nvPr/>
        </p:nvSpPr>
        <p:spPr>
          <a:xfrm rot="5400000">
            <a:off x="7919438" y="3349473"/>
            <a:ext cx="277000" cy="204148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43" name="CuadroTexto 42">
            <a:extLst>
              <a:ext uri="{FF2B5EF4-FFF2-40B4-BE49-F238E27FC236}">
                <a16:creationId xmlns:a16="http://schemas.microsoft.com/office/drawing/2014/main" id="{49C5D71C-97BB-423B-81E2-38FD4AECA891}"/>
              </a:ext>
            </a:extLst>
          </p:cNvPr>
          <p:cNvSpPr txBox="1"/>
          <p:nvPr/>
        </p:nvSpPr>
        <p:spPr>
          <a:xfrm>
            <a:off x="8893631" y="3929743"/>
            <a:ext cx="1219197"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50</a:t>
            </a:r>
          </a:p>
        </p:txBody>
      </p:sp>
      <p:sp>
        <p:nvSpPr>
          <p:cNvPr id="44" name="CuadroTexto 43">
            <a:extLst>
              <a:ext uri="{FF2B5EF4-FFF2-40B4-BE49-F238E27FC236}">
                <a16:creationId xmlns:a16="http://schemas.microsoft.com/office/drawing/2014/main" id="{EC7C9ED1-2F6B-4AA3-97C7-3FBCB03D10D9}"/>
              </a:ext>
            </a:extLst>
          </p:cNvPr>
          <p:cNvSpPr txBox="1"/>
          <p:nvPr/>
        </p:nvSpPr>
        <p:spPr>
          <a:xfrm>
            <a:off x="7388485" y="4485446"/>
            <a:ext cx="1360714" cy="646331"/>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“HOPLITA DE CATÁLOGO” O JINETE</a:t>
            </a:r>
          </a:p>
        </p:txBody>
      </p:sp>
      <p:sp>
        <p:nvSpPr>
          <p:cNvPr id="46" name="CuadroTexto 45">
            <a:extLst>
              <a:ext uri="{FF2B5EF4-FFF2-40B4-BE49-F238E27FC236}">
                <a16:creationId xmlns:a16="http://schemas.microsoft.com/office/drawing/2014/main" id="{9B1E7593-2842-4577-963A-2F305399A296}"/>
              </a:ext>
            </a:extLst>
          </p:cNvPr>
          <p:cNvSpPr txBox="1"/>
          <p:nvPr/>
        </p:nvSpPr>
        <p:spPr>
          <a:xfrm>
            <a:off x="10297882" y="3905624"/>
            <a:ext cx="870605"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60</a:t>
            </a:r>
          </a:p>
        </p:txBody>
      </p:sp>
      <p:sp>
        <p:nvSpPr>
          <p:cNvPr id="47" name="Cerrar llave 46">
            <a:extLst>
              <a:ext uri="{FF2B5EF4-FFF2-40B4-BE49-F238E27FC236}">
                <a16:creationId xmlns:a16="http://schemas.microsoft.com/office/drawing/2014/main" id="{9155C942-BA7D-491F-9E54-1F391968664D}"/>
              </a:ext>
            </a:extLst>
          </p:cNvPr>
          <p:cNvSpPr/>
          <p:nvPr/>
        </p:nvSpPr>
        <p:spPr>
          <a:xfrm rot="5400000">
            <a:off x="9678491" y="3658784"/>
            <a:ext cx="277000" cy="144479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48" name="CuadroTexto 47">
            <a:extLst>
              <a:ext uri="{FF2B5EF4-FFF2-40B4-BE49-F238E27FC236}">
                <a16:creationId xmlns:a16="http://schemas.microsoft.com/office/drawing/2014/main" id="{38840B4A-68C9-437B-BA77-67FD5AC09DBE}"/>
              </a:ext>
            </a:extLst>
          </p:cNvPr>
          <p:cNvSpPr txBox="1"/>
          <p:nvPr/>
        </p:nvSpPr>
        <p:spPr>
          <a:xfrm>
            <a:off x="8994551" y="4623603"/>
            <a:ext cx="1644880"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PRESBYTATOI</a:t>
            </a:r>
          </a:p>
        </p:txBody>
      </p:sp>
      <p:sp>
        <p:nvSpPr>
          <p:cNvPr id="49" name="CuadroTexto 48">
            <a:extLst>
              <a:ext uri="{FF2B5EF4-FFF2-40B4-BE49-F238E27FC236}">
                <a16:creationId xmlns:a16="http://schemas.microsoft.com/office/drawing/2014/main" id="{5F6494F3-DA91-44D3-BB45-ED0EFDF16E4B}"/>
              </a:ext>
            </a:extLst>
          </p:cNvPr>
          <p:cNvSpPr txBox="1"/>
          <p:nvPr/>
        </p:nvSpPr>
        <p:spPr>
          <a:xfrm>
            <a:off x="9239380" y="4918520"/>
            <a:ext cx="1190415" cy="553998"/>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DIAITETAS</a:t>
            </a:r>
          </a:p>
          <a:p>
            <a:endParaRPr lang="es-ES" dirty="0"/>
          </a:p>
        </p:txBody>
      </p:sp>
      <p:sp>
        <p:nvSpPr>
          <p:cNvPr id="50" name="CuadroTexto 49">
            <a:extLst>
              <a:ext uri="{FF2B5EF4-FFF2-40B4-BE49-F238E27FC236}">
                <a16:creationId xmlns:a16="http://schemas.microsoft.com/office/drawing/2014/main" id="{EBE40479-1C0F-42EE-9EFF-63E7EA71C069}"/>
              </a:ext>
            </a:extLst>
          </p:cNvPr>
          <p:cNvSpPr txBox="1"/>
          <p:nvPr/>
        </p:nvSpPr>
        <p:spPr>
          <a:xfrm>
            <a:off x="5558974" y="2073823"/>
            <a:ext cx="1754949" cy="646331"/>
          </a:xfrm>
          <a:prstGeom prst="rect">
            <a:avLst/>
          </a:prstGeom>
          <a:noFill/>
        </p:spPr>
        <p:txBody>
          <a:bodyPr wrap="square" rtlCol="0">
            <a:spAutoFit/>
          </a:bodyPr>
          <a:lstStyle/>
          <a:p>
            <a:pPr algn="ctr"/>
            <a:r>
              <a:rPr lang="es-ES" sz="1200" dirty="0">
                <a:latin typeface="Times New Roman" panose="02020603050405020304" pitchFamily="18" charset="0"/>
                <a:cs typeface="Times New Roman" panose="02020603050405020304" pitchFamily="18" charset="0"/>
              </a:rPr>
              <a:t>EN HECATOMBEON SE REGISTRABAN COMO DEMOTAS</a:t>
            </a:r>
          </a:p>
        </p:txBody>
      </p:sp>
      <p:cxnSp>
        <p:nvCxnSpPr>
          <p:cNvPr id="52" name="Conector recto de flecha 51">
            <a:extLst>
              <a:ext uri="{FF2B5EF4-FFF2-40B4-BE49-F238E27FC236}">
                <a16:creationId xmlns:a16="http://schemas.microsoft.com/office/drawing/2014/main" id="{2F095AF6-1347-4FE2-B6A8-295468275E76}"/>
              </a:ext>
            </a:extLst>
          </p:cNvPr>
          <p:cNvCxnSpPr/>
          <p:nvPr/>
        </p:nvCxnSpPr>
        <p:spPr>
          <a:xfrm flipV="1">
            <a:off x="5671456" y="2743767"/>
            <a:ext cx="424544" cy="685233"/>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54" name="Conector recto de flecha 53">
            <a:extLst>
              <a:ext uri="{FF2B5EF4-FFF2-40B4-BE49-F238E27FC236}">
                <a16:creationId xmlns:a16="http://schemas.microsoft.com/office/drawing/2014/main" id="{FD7DBB7E-C0E1-4730-99C1-FE0F3A12FE11}"/>
              </a:ext>
            </a:extLst>
          </p:cNvPr>
          <p:cNvCxnSpPr>
            <a:cxnSpLocks/>
            <a:stCxn id="39" idx="2"/>
          </p:cNvCxnSpPr>
          <p:nvPr/>
        </p:nvCxnSpPr>
        <p:spPr>
          <a:xfrm>
            <a:off x="6484971" y="4739549"/>
            <a:ext cx="828952" cy="950257"/>
          </a:xfrm>
          <a:prstGeom prst="straightConnector1">
            <a:avLst/>
          </a:prstGeom>
          <a:ln w="9525">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pic>
        <p:nvPicPr>
          <p:cNvPr id="58" name="Imagen 57" descr="Un dibujo de una persona&#10;&#10;Descripción generada automáticamente con confianza baja">
            <a:extLst>
              <a:ext uri="{FF2B5EF4-FFF2-40B4-BE49-F238E27FC236}">
                <a16:creationId xmlns:a16="http://schemas.microsoft.com/office/drawing/2014/main" id="{D995E4A6-F30B-428C-99C6-101E793D01A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9699" r="90635">
                        <a14:foregroundMark x1="85953" y1="54000" x2="90635" y2="53556"/>
                      </a14:backgroundRemoval>
                    </a14:imgEffect>
                  </a14:imgLayer>
                </a14:imgProps>
              </a:ext>
              <a:ext uri="{28A0092B-C50C-407E-A947-70E740481C1C}">
                <a14:useLocalDpi xmlns:a14="http://schemas.microsoft.com/office/drawing/2010/main" val="0"/>
              </a:ext>
            </a:extLst>
          </a:blip>
          <a:stretch>
            <a:fillRect/>
          </a:stretch>
        </p:blipFill>
        <p:spPr>
          <a:xfrm>
            <a:off x="7153397" y="5158949"/>
            <a:ext cx="1012198" cy="1523375"/>
          </a:xfrm>
          <a:prstGeom prst="rect">
            <a:avLst/>
          </a:prstGeom>
        </p:spPr>
      </p:pic>
      <p:sp>
        <p:nvSpPr>
          <p:cNvPr id="59" name="CuadroTexto 58">
            <a:extLst>
              <a:ext uri="{FF2B5EF4-FFF2-40B4-BE49-F238E27FC236}">
                <a16:creationId xmlns:a16="http://schemas.microsoft.com/office/drawing/2014/main" id="{5E2E481B-06C0-4413-A00D-AC5F8C63ECA3}"/>
              </a:ext>
            </a:extLst>
          </p:cNvPr>
          <p:cNvSpPr txBox="1"/>
          <p:nvPr/>
        </p:nvSpPr>
        <p:spPr>
          <a:xfrm>
            <a:off x="8068882" y="5453462"/>
            <a:ext cx="3216266" cy="1169551"/>
          </a:xfrm>
          <a:prstGeom prst="rect">
            <a:avLst/>
          </a:prstGeom>
          <a:noFill/>
        </p:spPr>
        <p:txBody>
          <a:bodyPr wrap="square" rtlCol="0">
            <a:spAutoFit/>
          </a:bodyPr>
          <a:lstStyle/>
          <a:p>
            <a:r>
              <a:rPr lang="es-ES" sz="1000" b="0" i="0" u="none" strike="noStrike" baseline="0" dirty="0">
                <a:solidFill>
                  <a:srgbClr val="000000"/>
                </a:solidFill>
                <a:latin typeface="Times New Roman" panose="02020603050405020304" pitchFamily="18" charset="0"/>
              </a:rPr>
              <a:t>No deshonraré las armas sagradas que llevo; no abandonaré a mi camarada de lucha; combatiré por la defensa de los santuarios del Estado (…) Obedeceré a los magistrados, a las leyes establecidas y las que se instituyan (…). Tomo como testigos a las divinidades: </a:t>
            </a:r>
            <a:r>
              <a:rPr lang="es-ES" sz="1000" b="0" i="0" u="none" strike="noStrike" baseline="0" dirty="0" err="1">
                <a:solidFill>
                  <a:srgbClr val="000000"/>
                </a:solidFill>
                <a:latin typeface="Times New Roman" panose="02020603050405020304" pitchFamily="18" charset="0"/>
              </a:rPr>
              <a:t>Aglauro</a:t>
            </a:r>
            <a:r>
              <a:rPr lang="es-ES" sz="1000" b="0" i="0" u="none" strike="noStrike" baseline="0" dirty="0">
                <a:solidFill>
                  <a:srgbClr val="000000"/>
                </a:solidFill>
                <a:latin typeface="Times New Roman" panose="02020603050405020304" pitchFamily="18" charset="0"/>
              </a:rPr>
              <a:t>, Hestia, Enio, </a:t>
            </a:r>
            <a:r>
              <a:rPr lang="es-ES" sz="1000" b="0" i="0" u="none" strike="noStrike" baseline="0" dirty="0" err="1">
                <a:solidFill>
                  <a:srgbClr val="000000"/>
                </a:solidFill>
                <a:latin typeface="Times New Roman" panose="02020603050405020304" pitchFamily="18" charset="0"/>
              </a:rPr>
              <a:t>Enialio</a:t>
            </a:r>
            <a:r>
              <a:rPr lang="es-ES" sz="1000" b="0" i="0" u="none" strike="noStrike" baseline="0" dirty="0">
                <a:solidFill>
                  <a:srgbClr val="000000"/>
                </a:solidFill>
                <a:latin typeface="Times New Roman" panose="02020603050405020304" pitchFamily="18" charset="0"/>
              </a:rPr>
              <a:t>, Ares, (…) (L. Robert, </a:t>
            </a:r>
            <a:r>
              <a:rPr lang="es-ES" sz="1000" b="0" i="1" u="none" strike="noStrike" baseline="0" dirty="0" err="1">
                <a:solidFill>
                  <a:srgbClr val="000000"/>
                </a:solidFill>
                <a:latin typeface="Times New Roman" panose="02020603050405020304" pitchFamily="18" charset="0"/>
              </a:rPr>
              <a:t>Études</a:t>
            </a:r>
            <a:r>
              <a:rPr lang="es-ES" sz="1000" b="0" i="1" u="none" strike="noStrike" baseline="0" dirty="0">
                <a:solidFill>
                  <a:srgbClr val="000000"/>
                </a:solidFill>
                <a:latin typeface="Times New Roman" panose="02020603050405020304" pitchFamily="18" charset="0"/>
              </a:rPr>
              <a:t> </a:t>
            </a:r>
            <a:r>
              <a:rPr lang="es-ES" sz="1000" b="0" i="1" u="none" strike="noStrike" baseline="0" dirty="0" err="1">
                <a:solidFill>
                  <a:srgbClr val="000000"/>
                </a:solidFill>
                <a:latin typeface="Times New Roman" panose="02020603050405020304" pitchFamily="18" charset="0"/>
              </a:rPr>
              <a:t>épigr</a:t>
            </a:r>
            <a:r>
              <a:rPr lang="es-ES" sz="1000" b="0" i="1" u="none" strike="noStrike" baseline="0" dirty="0">
                <a:solidFill>
                  <a:srgbClr val="000000"/>
                </a:solidFill>
                <a:latin typeface="Times New Roman" panose="02020603050405020304" pitchFamily="18" charset="0"/>
              </a:rPr>
              <a:t>. et </a:t>
            </a:r>
            <a:r>
              <a:rPr lang="es-ES" sz="1000" b="0" i="1" u="none" strike="noStrike" baseline="0" dirty="0" err="1">
                <a:solidFill>
                  <a:srgbClr val="000000"/>
                </a:solidFill>
                <a:latin typeface="Times New Roman" panose="02020603050405020304" pitchFamily="18" charset="0"/>
              </a:rPr>
              <a:t>phil</a:t>
            </a:r>
            <a:r>
              <a:rPr lang="es-ES" sz="1000" b="0" i="0" u="none" strike="noStrike" baseline="0" dirty="0">
                <a:solidFill>
                  <a:srgbClr val="000000"/>
                </a:solidFill>
                <a:latin typeface="Times New Roman" panose="02020603050405020304" pitchFamily="18" charset="0"/>
              </a:rPr>
              <a:t>, pp. 296-307.) </a:t>
            </a:r>
            <a:endParaRPr lang="es-ES" sz="1000" dirty="0"/>
          </a:p>
        </p:txBody>
      </p:sp>
      <p:pic>
        <p:nvPicPr>
          <p:cNvPr id="62" name="Imagen 61" descr="Imagen que contiene persona, hombre, mujer, gato&#10;&#10;Descripción generada automáticamente">
            <a:extLst>
              <a:ext uri="{FF2B5EF4-FFF2-40B4-BE49-F238E27FC236}">
                <a16:creationId xmlns:a16="http://schemas.microsoft.com/office/drawing/2014/main" id="{265F8790-1603-4B27-BAFD-A4890141B4A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60815" y="4252677"/>
            <a:ext cx="1417742" cy="1591485"/>
          </a:xfrm>
          <a:prstGeom prst="ellipse">
            <a:avLst/>
          </a:prstGeom>
          <a:ln>
            <a:noFill/>
          </a:ln>
          <a:effectLst>
            <a:softEdge rad="112500"/>
          </a:effectLst>
        </p:spPr>
      </p:pic>
      <p:sp>
        <p:nvSpPr>
          <p:cNvPr id="63" name="CuadroTexto 62">
            <a:extLst>
              <a:ext uri="{FF2B5EF4-FFF2-40B4-BE49-F238E27FC236}">
                <a16:creationId xmlns:a16="http://schemas.microsoft.com/office/drawing/2014/main" id="{164323FC-2F6F-4302-BD0C-AF146624C2F0}"/>
              </a:ext>
            </a:extLst>
          </p:cNvPr>
          <p:cNvSpPr txBox="1"/>
          <p:nvPr/>
        </p:nvSpPr>
        <p:spPr>
          <a:xfrm>
            <a:off x="11178743" y="5606406"/>
            <a:ext cx="1130834" cy="400110"/>
          </a:xfrm>
          <a:prstGeom prst="rect">
            <a:avLst/>
          </a:prstGeom>
          <a:noFill/>
        </p:spPr>
        <p:txBody>
          <a:bodyPr wrap="square" rtlCol="0">
            <a:spAutoFit/>
          </a:bodyPr>
          <a:lstStyle/>
          <a:p>
            <a:pPr algn="ctr"/>
            <a:r>
              <a:rPr lang="es-ES" sz="1000" b="1" dirty="0">
                <a:latin typeface="Times New Roman" panose="02020603050405020304" pitchFamily="18" charset="0"/>
                <a:cs typeface="Times New Roman" panose="02020603050405020304" pitchFamily="18" charset="0"/>
              </a:rPr>
              <a:t>DIOSA AGLAURO</a:t>
            </a:r>
          </a:p>
        </p:txBody>
      </p:sp>
    </p:spTree>
    <p:extLst>
      <p:ext uri="{BB962C8B-B14F-4D97-AF65-F5344CB8AC3E}">
        <p14:creationId xmlns:p14="http://schemas.microsoft.com/office/powerpoint/2010/main" val="4061434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40322-4710-46B8-B527-E138ABCEB1B6}"/>
              </a:ext>
            </a:extLst>
          </p:cNvPr>
          <p:cNvSpPr>
            <a:spLocks noGrp="1"/>
          </p:cNvSpPr>
          <p:nvPr>
            <p:ph type="title"/>
          </p:nvPr>
        </p:nvSpPr>
        <p:spPr>
          <a:xfrm>
            <a:off x="301561" y="202018"/>
            <a:ext cx="10515600" cy="712381"/>
          </a:xfrm>
        </p:spPr>
        <p:txBody>
          <a:bodyPr>
            <a:normAutofit/>
          </a:bodyPr>
          <a:lstStyle/>
          <a:p>
            <a:r>
              <a:rPr lang="es-ES" sz="4000" b="1" dirty="0">
                <a:solidFill>
                  <a:srgbClr val="CC9900"/>
                </a:solidFill>
                <a:latin typeface="Times New Roman" panose="02020603050405020304" pitchFamily="18" charset="0"/>
                <a:cs typeface="Times New Roman" panose="02020603050405020304" pitchFamily="18" charset="0"/>
              </a:rPr>
              <a:t>EJÉRCITO:</a:t>
            </a:r>
          </a:p>
        </p:txBody>
      </p:sp>
      <p:sp>
        <p:nvSpPr>
          <p:cNvPr id="3" name="CuadroTexto 2">
            <a:extLst>
              <a:ext uri="{FF2B5EF4-FFF2-40B4-BE49-F238E27FC236}">
                <a16:creationId xmlns:a16="http://schemas.microsoft.com/office/drawing/2014/main" id="{55D4303D-8908-4835-82BB-3CD6E31C3D18}"/>
              </a:ext>
            </a:extLst>
          </p:cNvPr>
          <p:cNvSpPr txBox="1"/>
          <p:nvPr/>
        </p:nvSpPr>
        <p:spPr>
          <a:xfrm>
            <a:off x="4193077" y="202018"/>
            <a:ext cx="6790356" cy="1938992"/>
          </a:xfrm>
          <a:prstGeom prst="rect">
            <a:avLst/>
          </a:prstGeom>
          <a:noFill/>
        </p:spPr>
        <p:txBody>
          <a:bodyPr wrap="square" rtlCol="0">
            <a:spAutoFit/>
          </a:bodyPr>
          <a:lstStyle/>
          <a:p>
            <a:pPr algn="ctr"/>
            <a:r>
              <a:rPr lang="es-ES" sz="4000" b="1" dirty="0">
                <a:solidFill>
                  <a:schemeClr val="accent2">
                    <a:lumMod val="75000"/>
                  </a:schemeClr>
                </a:solidFill>
                <a:latin typeface="Times New Roman" panose="02020603050405020304" pitchFamily="18" charset="0"/>
                <a:cs typeface="Times New Roman" panose="02020603050405020304" pitchFamily="18" charset="0"/>
              </a:rPr>
              <a:t>ORGANIZACIÓN MILITAR DE ATENAS: LA EFEBÍA</a:t>
            </a:r>
          </a:p>
          <a:p>
            <a:endParaRPr lang="es-ES" sz="4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7" name="Imagen 16" descr="Un grupo de personas disfrazadas&#10;&#10;Descripción generada automáticamente con confianza baja">
            <a:extLst>
              <a:ext uri="{FF2B5EF4-FFF2-40B4-BE49-F238E27FC236}">
                <a16:creationId xmlns:a16="http://schemas.microsoft.com/office/drawing/2014/main" id="{458F1DC4-A3CB-4CE9-9CE7-7243339F0949}"/>
              </a:ext>
            </a:extLst>
          </p:cNvPr>
          <p:cNvPicPr>
            <a:picLocks noChangeAspect="1"/>
          </p:cNvPicPr>
          <p:nvPr/>
        </p:nvPicPr>
        <p:blipFill rotWithShape="1">
          <a:blip r:embed="rId2">
            <a:extLst>
              <a:ext uri="{28A0092B-C50C-407E-A947-70E740481C1C}">
                <a14:useLocalDpi xmlns:a14="http://schemas.microsoft.com/office/drawing/2010/main" val="0"/>
              </a:ext>
            </a:extLst>
          </a:blip>
          <a:srcRect t="-1" r="51304" b="-1"/>
          <a:stretch/>
        </p:blipFill>
        <p:spPr>
          <a:xfrm>
            <a:off x="1046057" y="1171514"/>
            <a:ext cx="2089029" cy="3524162"/>
          </a:xfrm>
          <a:prstGeom prst="ellipse">
            <a:avLst/>
          </a:prstGeom>
          <a:ln>
            <a:noFill/>
          </a:ln>
          <a:effectLst>
            <a:softEdge rad="112500"/>
          </a:effectLst>
        </p:spPr>
      </p:pic>
      <p:sp>
        <p:nvSpPr>
          <p:cNvPr id="18" name="CuadroTexto 17">
            <a:extLst>
              <a:ext uri="{FF2B5EF4-FFF2-40B4-BE49-F238E27FC236}">
                <a16:creationId xmlns:a16="http://schemas.microsoft.com/office/drawing/2014/main" id="{BDCF9699-A2C7-43C6-BA0C-EBC46F5F0D77}"/>
              </a:ext>
            </a:extLst>
          </p:cNvPr>
          <p:cNvSpPr txBox="1"/>
          <p:nvPr/>
        </p:nvSpPr>
        <p:spPr>
          <a:xfrm>
            <a:off x="1529956" y="4557176"/>
            <a:ext cx="1121229" cy="276999"/>
          </a:xfrm>
          <a:prstGeom prst="rect">
            <a:avLst/>
          </a:prstGeom>
          <a:noFill/>
        </p:spPr>
        <p:txBody>
          <a:bodyPr wrap="square" rtlCol="0">
            <a:spAutoFit/>
          </a:bodyPr>
          <a:lstStyle/>
          <a:p>
            <a:r>
              <a:rPr lang="es-ES" sz="1200" b="1" dirty="0">
                <a:latin typeface="Times New Roman" panose="02020603050405020304" pitchFamily="18" charset="0"/>
                <a:cs typeface="Times New Roman" panose="02020603050405020304" pitchFamily="18" charset="0"/>
              </a:rPr>
              <a:t>EL PUEBLO</a:t>
            </a:r>
          </a:p>
        </p:txBody>
      </p:sp>
      <p:sp>
        <p:nvSpPr>
          <p:cNvPr id="25" name="Flecha: a la derecha 24">
            <a:extLst>
              <a:ext uri="{FF2B5EF4-FFF2-40B4-BE49-F238E27FC236}">
                <a16:creationId xmlns:a16="http://schemas.microsoft.com/office/drawing/2014/main" id="{175F1516-337D-43A5-B809-33F3B0705FB0}"/>
              </a:ext>
            </a:extLst>
          </p:cNvPr>
          <p:cNvSpPr/>
          <p:nvPr/>
        </p:nvSpPr>
        <p:spPr>
          <a:xfrm>
            <a:off x="3385457" y="2141010"/>
            <a:ext cx="807620" cy="504219"/>
          </a:xfrm>
          <a:prstGeom prst="rightArrow">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FCB259B3-4E1F-4E2A-9ADE-886C6D79E468}"/>
              </a:ext>
            </a:extLst>
          </p:cNvPr>
          <p:cNvSpPr txBox="1"/>
          <p:nvPr/>
        </p:nvSpPr>
        <p:spPr>
          <a:xfrm>
            <a:off x="4404059" y="1925262"/>
            <a:ext cx="2253344" cy="830997"/>
          </a:xfrm>
          <a:prstGeom prst="rect">
            <a:avLst/>
          </a:prstGeom>
          <a:noFill/>
        </p:spPr>
        <p:txBody>
          <a:bodyPr wrap="square" rtlCol="0">
            <a:spAutoFit/>
          </a:bodyPr>
          <a:lstStyle/>
          <a:p>
            <a:pPr marL="285750" indent="-285750">
              <a:buFontTx/>
              <a:buChar char="-"/>
            </a:pPr>
            <a:r>
              <a:rPr lang="es-ES" sz="1200" b="1" dirty="0">
                <a:latin typeface="Times New Roman" panose="02020603050405020304" pitchFamily="18" charset="0"/>
                <a:cs typeface="Times New Roman" panose="02020603050405020304" pitchFamily="18" charset="0"/>
              </a:rPr>
              <a:t>SOFRONISTA</a:t>
            </a:r>
          </a:p>
          <a:p>
            <a:pPr marL="285750" indent="-285750">
              <a:buFontTx/>
              <a:buChar char="-"/>
            </a:pPr>
            <a:r>
              <a:rPr lang="es-ES" sz="1200" b="1" dirty="0">
                <a:latin typeface="Times New Roman" panose="02020603050405020304" pitchFamily="18" charset="0"/>
                <a:cs typeface="Times New Roman" panose="02020603050405020304" pitchFamily="18" charset="0"/>
              </a:rPr>
              <a:t>COSMETA</a:t>
            </a:r>
          </a:p>
          <a:p>
            <a:pPr marL="285750" indent="-285750">
              <a:buFontTx/>
              <a:buChar char="-"/>
            </a:pPr>
            <a:r>
              <a:rPr lang="es-ES" sz="1200" b="1" dirty="0">
                <a:latin typeface="Times New Roman" panose="02020603050405020304" pitchFamily="18" charset="0"/>
                <a:cs typeface="Times New Roman" panose="02020603050405020304" pitchFamily="18" charset="0"/>
              </a:rPr>
              <a:t>PEDOTRIBAS</a:t>
            </a:r>
          </a:p>
          <a:p>
            <a:pPr marL="285750" indent="-285750">
              <a:buFontTx/>
              <a:buChar char="-"/>
            </a:pPr>
            <a:r>
              <a:rPr lang="es-ES" sz="1200" b="1" dirty="0">
                <a:latin typeface="Times New Roman" panose="02020603050405020304" pitchFamily="18" charset="0"/>
                <a:cs typeface="Times New Roman" panose="02020603050405020304" pitchFamily="18" charset="0"/>
              </a:rPr>
              <a:t>HOPLOMAQUIA</a:t>
            </a:r>
          </a:p>
        </p:txBody>
      </p:sp>
      <p:sp>
        <p:nvSpPr>
          <p:cNvPr id="29" name="Rectángulo 28">
            <a:extLst>
              <a:ext uri="{FF2B5EF4-FFF2-40B4-BE49-F238E27FC236}">
                <a16:creationId xmlns:a16="http://schemas.microsoft.com/office/drawing/2014/main" id="{D795E4D9-D646-4CAF-99DC-C74C2FA005B2}"/>
              </a:ext>
            </a:extLst>
          </p:cNvPr>
          <p:cNvSpPr/>
          <p:nvPr/>
        </p:nvSpPr>
        <p:spPr>
          <a:xfrm>
            <a:off x="4321629" y="1925262"/>
            <a:ext cx="1850571" cy="83099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Imagen 36" descr="Imagen que contiene vestido, hombre, montar a caballo&#10;&#10;Descripción generada automáticamente">
            <a:extLst>
              <a:ext uri="{FF2B5EF4-FFF2-40B4-BE49-F238E27FC236}">
                <a16:creationId xmlns:a16="http://schemas.microsoft.com/office/drawing/2014/main" id="{ED9ABB75-BDEF-4401-B465-A10EE4F5843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800" b="6558"/>
          <a:stretch/>
        </p:blipFill>
        <p:spPr>
          <a:xfrm>
            <a:off x="3652952" y="3168255"/>
            <a:ext cx="1593962" cy="3331840"/>
          </a:xfrm>
          <a:prstGeom prst="rect">
            <a:avLst/>
          </a:prstGeom>
          <a:ln>
            <a:noFill/>
          </a:ln>
          <a:effectLst>
            <a:outerShdw blurRad="292100" dist="139700" dir="2700000" algn="tl" rotWithShape="0">
              <a:srgbClr val="333333">
                <a:alpha val="65000"/>
              </a:srgbClr>
            </a:outerShdw>
          </a:effectLst>
        </p:spPr>
      </p:pic>
      <p:cxnSp>
        <p:nvCxnSpPr>
          <p:cNvPr id="45" name="Conector recto de flecha 44">
            <a:extLst>
              <a:ext uri="{FF2B5EF4-FFF2-40B4-BE49-F238E27FC236}">
                <a16:creationId xmlns:a16="http://schemas.microsoft.com/office/drawing/2014/main" id="{D96624E8-F4CE-40CF-ACFE-302FF6690FB3}"/>
              </a:ext>
            </a:extLst>
          </p:cNvPr>
          <p:cNvCxnSpPr/>
          <p:nvPr/>
        </p:nvCxnSpPr>
        <p:spPr>
          <a:xfrm>
            <a:off x="4724400" y="4452257"/>
            <a:ext cx="1132114" cy="10491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CuadroTexto 49">
            <a:extLst>
              <a:ext uri="{FF2B5EF4-FFF2-40B4-BE49-F238E27FC236}">
                <a16:creationId xmlns:a16="http://schemas.microsoft.com/office/drawing/2014/main" id="{B77AFFE2-02C4-408C-B885-A082A4E5FD05}"/>
              </a:ext>
            </a:extLst>
          </p:cNvPr>
          <p:cNvSpPr txBox="1"/>
          <p:nvPr/>
        </p:nvSpPr>
        <p:spPr>
          <a:xfrm>
            <a:off x="5715005" y="4326343"/>
            <a:ext cx="1219200" cy="461665"/>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CLÁMIDE NEGRA</a:t>
            </a:r>
          </a:p>
        </p:txBody>
      </p:sp>
      <p:pic>
        <p:nvPicPr>
          <p:cNvPr id="52" name="Imagen 51" descr="Imagen que contiene foto, viejo&#10;&#10;Descripción generada automáticamente">
            <a:extLst>
              <a:ext uri="{FF2B5EF4-FFF2-40B4-BE49-F238E27FC236}">
                <a16:creationId xmlns:a16="http://schemas.microsoft.com/office/drawing/2014/main" id="{44CAF36C-0184-4BD2-B493-0A440273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1620" y="1571894"/>
            <a:ext cx="1835491" cy="1138231"/>
          </a:xfrm>
          <a:prstGeom prst="rect">
            <a:avLst/>
          </a:prstGeom>
          <a:ln>
            <a:noFill/>
          </a:ln>
          <a:effectLst>
            <a:softEdge rad="112500"/>
          </a:effectLst>
        </p:spPr>
      </p:pic>
      <p:pic>
        <p:nvPicPr>
          <p:cNvPr id="55" name="Imagen 54">
            <a:extLst>
              <a:ext uri="{FF2B5EF4-FFF2-40B4-BE49-F238E27FC236}">
                <a16:creationId xmlns:a16="http://schemas.microsoft.com/office/drawing/2014/main" id="{1D1783B7-57D2-4EB0-8A56-11F2E907487A}"/>
              </a:ext>
            </a:extLst>
          </p:cNvPr>
          <p:cNvPicPr>
            <a:picLocks noChangeAspect="1"/>
          </p:cNvPicPr>
          <p:nvPr/>
        </p:nvPicPr>
        <p:blipFill>
          <a:blip r:embed="rId6"/>
          <a:stretch>
            <a:fillRect/>
          </a:stretch>
        </p:blipFill>
        <p:spPr>
          <a:xfrm>
            <a:off x="7402296" y="3053683"/>
            <a:ext cx="4075686" cy="2290785"/>
          </a:xfrm>
          <a:prstGeom prst="rect">
            <a:avLst/>
          </a:prstGeom>
          <a:ln>
            <a:noFill/>
          </a:ln>
          <a:effectLst>
            <a:outerShdw blurRad="190500" algn="tl" rotWithShape="0">
              <a:srgbClr val="000000">
                <a:alpha val="70000"/>
              </a:srgbClr>
            </a:outerShdw>
          </a:effectLst>
        </p:spPr>
      </p:pic>
      <p:sp>
        <p:nvSpPr>
          <p:cNvPr id="59" name="CuadroTexto 58">
            <a:extLst>
              <a:ext uri="{FF2B5EF4-FFF2-40B4-BE49-F238E27FC236}">
                <a16:creationId xmlns:a16="http://schemas.microsoft.com/office/drawing/2014/main" id="{31583F38-CCA3-4183-B33E-88FFF3F85182}"/>
              </a:ext>
            </a:extLst>
          </p:cNvPr>
          <p:cNvSpPr txBox="1"/>
          <p:nvPr/>
        </p:nvSpPr>
        <p:spPr>
          <a:xfrm>
            <a:off x="7482934" y="5486431"/>
            <a:ext cx="3995048" cy="1169551"/>
          </a:xfrm>
          <a:prstGeom prst="rect">
            <a:avLst/>
          </a:prstGeom>
          <a:noFill/>
        </p:spPr>
        <p:txBody>
          <a:bodyPr wrap="square" rtlCol="0">
            <a:spAutoFit/>
          </a:bodyPr>
          <a:lstStyle/>
          <a:p>
            <a:r>
              <a:rPr lang="es-ES" sz="1000" b="0" i="0" u="none" strike="noStrike" baseline="0" dirty="0">
                <a:solidFill>
                  <a:srgbClr val="000000"/>
                </a:solidFill>
                <a:latin typeface="Times New Roman" panose="02020603050405020304" pitchFamily="18" charset="0"/>
              </a:rPr>
              <a:t>El dios de las Leneas llevaba alegría a los </a:t>
            </a:r>
            <a:r>
              <a:rPr lang="es-ES" sz="1000" b="0" i="0" u="none" strike="noStrike" baseline="0" dirty="0" err="1">
                <a:solidFill>
                  <a:srgbClr val="000000"/>
                </a:solidFill>
                <a:latin typeface="Times New Roman" panose="02020603050405020304" pitchFamily="18" charset="0"/>
              </a:rPr>
              <a:t>demotas</a:t>
            </a:r>
            <a:r>
              <a:rPr lang="es-ES" sz="1000" b="0" i="0" u="none" strike="noStrike" baseline="0" dirty="0">
                <a:solidFill>
                  <a:srgbClr val="000000"/>
                </a:solidFill>
                <a:latin typeface="Times New Roman" panose="02020603050405020304" pitchFamily="18" charset="0"/>
              </a:rPr>
              <a:t> y a los soldados, público campesino algo tosco, más preparado para escuchar las bromas de la antigua comedia que los sutiles sofismas de una tragedia de Eurípides…La vida de los campesinos mejoraba con los efebos: se introducían hábitos muy ciudadanos, creando nuevas necesidades cuyos signos se pueden ver en los monumentos. (J. </a:t>
            </a:r>
            <a:r>
              <a:rPr lang="es-ES" sz="1000" b="0" i="0" u="none" strike="noStrike" baseline="0" dirty="0" err="1">
                <a:solidFill>
                  <a:srgbClr val="000000"/>
                </a:solidFill>
                <a:latin typeface="Times New Roman" panose="02020603050405020304" pitchFamily="18" charset="0"/>
              </a:rPr>
              <a:t>Pouilloux</a:t>
            </a:r>
            <a:r>
              <a:rPr lang="es-ES" sz="1000" b="0" i="0" u="none" strike="noStrike" baseline="0" dirty="0">
                <a:solidFill>
                  <a:srgbClr val="000000"/>
                </a:solidFill>
                <a:latin typeface="Times New Roman" panose="02020603050405020304" pitchFamily="18" charset="0"/>
              </a:rPr>
              <a:t>, La </a:t>
            </a:r>
            <a:r>
              <a:rPr lang="es-ES" sz="1000" b="0" i="0" u="none" strike="noStrike" baseline="0" dirty="0" err="1">
                <a:solidFill>
                  <a:srgbClr val="000000"/>
                </a:solidFill>
                <a:latin typeface="Times New Roman" panose="02020603050405020304" pitchFamily="18" charset="0"/>
              </a:rPr>
              <a:t>forteresse</a:t>
            </a:r>
            <a:r>
              <a:rPr lang="es-ES" sz="1000" b="0" i="0" u="none" strike="noStrike" baseline="0" dirty="0">
                <a:solidFill>
                  <a:srgbClr val="000000"/>
                </a:solidFill>
                <a:latin typeface="Times New Roman" panose="02020603050405020304" pitchFamily="18" charset="0"/>
              </a:rPr>
              <a:t> de </a:t>
            </a:r>
            <a:r>
              <a:rPr lang="es-ES" sz="1000" b="0" i="0" u="none" strike="noStrike" baseline="0" dirty="0" err="1">
                <a:solidFill>
                  <a:srgbClr val="000000"/>
                </a:solidFill>
                <a:latin typeface="Times New Roman" panose="02020603050405020304" pitchFamily="18" charset="0"/>
              </a:rPr>
              <a:t>Rhamnote</a:t>
            </a:r>
            <a:r>
              <a:rPr lang="es-ES" sz="1000" b="0" i="0" u="none" strike="noStrike" baseline="0" dirty="0">
                <a:solidFill>
                  <a:srgbClr val="000000"/>
                </a:solidFill>
                <a:latin typeface="Times New Roman" panose="02020603050405020304" pitchFamily="18" charset="0"/>
              </a:rPr>
              <a:t>, </a:t>
            </a:r>
            <a:r>
              <a:rPr lang="es-ES" sz="1000" b="0" i="0" u="none" strike="noStrike" baseline="0" dirty="0" err="1">
                <a:solidFill>
                  <a:srgbClr val="000000"/>
                </a:solidFill>
                <a:latin typeface="Times New Roman" panose="02020603050405020304" pitchFamily="18" charset="0"/>
              </a:rPr>
              <a:t>pp</a:t>
            </a:r>
            <a:r>
              <a:rPr lang="es-ES" sz="1000" b="0" i="0" u="none" strike="noStrike" baseline="0" dirty="0">
                <a:solidFill>
                  <a:srgbClr val="000000"/>
                </a:solidFill>
                <a:latin typeface="Times New Roman" panose="02020603050405020304" pitchFamily="18" charset="0"/>
              </a:rPr>
              <a:t> 81-82) </a:t>
            </a:r>
            <a:endParaRPr lang="es-ES" sz="1000" dirty="0"/>
          </a:p>
        </p:txBody>
      </p:sp>
      <p:sp>
        <p:nvSpPr>
          <p:cNvPr id="60" name="CuadroTexto 59">
            <a:extLst>
              <a:ext uri="{FF2B5EF4-FFF2-40B4-BE49-F238E27FC236}">
                <a16:creationId xmlns:a16="http://schemas.microsoft.com/office/drawing/2014/main" id="{70B08602-8FFD-46BE-98F3-92B67DC2A6F4}"/>
              </a:ext>
            </a:extLst>
          </p:cNvPr>
          <p:cNvSpPr txBox="1"/>
          <p:nvPr/>
        </p:nvSpPr>
        <p:spPr>
          <a:xfrm>
            <a:off x="8605946" y="2710330"/>
            <a:ext cx="2500475" cy="276999"/>
          </a:xfrm>
          <a:prstGeom prst="rect">
            <a:avLst/>
          </a:prstGeom>
          <a:noFill/>
        </p:spPr>
        <p:txBody>
          <a:bodyPr wrap="square" rtlCol="0">
            <a:spAutoFit/>
          </a:bodyPr>
          <a:lstStyle/>
          <a:p>
            <a:pPr algn="ctr"/>
            <a:r>
              <a:rPr lang="es-ES" sz="1200" b="1" dirty="0">
                <a:latin typeface="Times New Roman" panose="02020603050405020304" pitchFamily="18" charset="0"/>
                <a:cs typeface="Times New Roman" panose="02020603050405020304" pitchFamily="18" charset="0"/>
              </a:rPr>
              <a:t>TEATRO DE RAMNOTE</a:t>
            </a:r>
          </a:p>
        </p:txBody>
      </p:sp>
      <p:pic>
        <p:nvPicPr>
          <p:cNvPr id="61" name="Imagen 60" descr="Imagen que contiene botella, vidrio, tabla, mostrador&#10;&#10;Descripción generada automáticamente">
            <a:extLst>
              <a:ext uri="{FF2B5EF4-FFF2-40B4-BE49-F238E27FC236}">
                <a16:creationId xmlns:a16="http://schemas.microsoft.com/office/drawing/2014/main" id="{60EAC36A-7D1F-4AE9-B4B3-B918B85A94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0774" y="4834175"/>
            <a:ext cx="1172303" cy="18424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4389650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2773</TotalTime>
  <Words>1636</Words>
  <Application>Microsoft Office PowerPoint</Application>
  <PresentationFormat>Panorámica</PresentationFormat>
  <Paragraphs>195</Paragraphs>
  <Slides>18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Arial</vt:lpstr>
      <vt:lpstr>Calibri</vt:lpstr>
      <vt:lpstr>Calibri Light</vt:lpstr>
      <vt:lpstr>Times New Roman</vt:lpstr>
      <vt:lpstr>Tema de Office</vt:lpstr>
      <vt:lpstr>EL EJÉRCITO Y LA FLOTA DE GRECIA EN TIEMPOS DE GUERRA</vt:lpstr>
      <vt:lpstr>ÍNDICE:</vt:lpstr>
      <vt:lpstr>INTRODUCCIÓN:</vt:lpstr>
      <vt:lpstr>INTRODUCCIÓN:</vt:lpstr>
      <vt:lpstr>INTRODUCCIÓN:</vt:lpstr>
      <vt:lpstr>EJÉRCITO:</vt:lpstr>
      <vt:lpstr>EJÉRCITO:</vt:lpstr>
      <vt:lpstr>EJÉRCITO:</vt:lpstr>
      <vt:lpstr>EJÉRCITO:</vt:lpstr>
      <vt:lpstr>EJÉRCITO:</vt:lpstr>
      <vt:lpstr>EJÉRCITO:</vt:lpstr>
      <vt:lpstr>EJÉRCITO:</vt:lpstr>
      <vt:lpstr>EJÉRCITO:</vt:lpstr>
      <vt:lpstr>FLOTA:</vt:lpstr>
      <vt:lpstr>FLOTA:</vt:lpstr>
      <vt:lpstr>CONSECUENCIAS TRAS LAS BATALLAS TERRESTRES Y NAVALES:</vt:lpstr>
      <vt:lpstr>CONSECUENCIAS TRAS LAS BATALLAS TERRESTRES Y NAVALES:</vt:lpstr>
      <vt:lpstr>REFERENCIAS BIBLIOGRÁFICAS: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EJÉRCITO Y LA FLOTA DE GRECIA EN TIEMPOS DE GUERRA</dc:title>
  <dc:creator>marta jimenez alcalde</dc:creator>
  <cp:lastModifiedBy>carmen alcalde reyes</cp:lastModifiedBy>
  <cp:revision>60</cp:revision>
  <dcterms:created xsi:type="dcterms:W3CDTF">2022-01-05T11:49:47Z</dcterms:created>
  <dcterms:modified xsi:type="dcterms:W3CDTF">2022-01-31T11:05:47Z</dcterms:modified>
</cp:coreProperties>
</file>