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88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7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58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1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97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3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6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2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4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29F5-5447-476D-8858-E2AF69835A67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44CE-079F-4CBC-923C-50C0D2E5D7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745059" y="6190577"/>
            <a:ext cx="732626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50" dirty="0" smtClean="0">
                <a:ln w="9525" cmpd="sng">
                  <a:solidFill>
                    <a:srgbClr val="FF9999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Isabel </a:t>
            </a:r>
            <a:r>
              <a:rPr lang="es-ES" sz="1100" b="1" cap="none" spc="50" dirty="0" err="1" smtClean="0">
                <a:ln w="9525" cmpd="sng">
                  <a:solidFill>
                    <a:srgbClr val="FF9999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Candón</a:t>
            </a:r>
            <a:r>
              <a:rPr lang="es-ES" sz="1100" b="1" cap="none" spc="50" dirty="0" smtClean="0">
                <a:ln w="9525" cmpd="sng">
                  <a:solidFill>
                    <a:srgbClr val="FF9999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1100" b="1" cap="none" spc="50" dirty="0" err="1" smtClean="0">
                <a:ln w="9525" cmpd="sng">
                  <a:solidFill>
                    <a:srgbClr val="FF9999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Candón</a:t>
            </a:r>
            <a:endParaRPr lang="es-ES" sz="1100" b="1" cap="none" spc="50" dirty="0">
              <a:ln w="9525" cmpd="sng">
                <a:solidFill>
                  <a:srgbClr val="FF9999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3235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47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</cp:revision>
  <dcterms:created xsi:type="dcterms:W3CDTF">2023-02-28T18:49:06Z</dcterms:created>
  <dcterms:modified xsi:type="dcterms:W3CDTF">2023-03-29T17:11:55Z</dcterms:modified>
</cp:coreProperties>
</file>